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72" r:id="rId9"/>
    <p:sldId id="263" r:id="rId10"/>
    <p:sldId id="267" r:id="rId11"/>
    <p:sldId id="271" r:id="rId12"/>
    <p:sldId id="268" r:id="rId13"/>
    <p:sldId id="269" r:id="rId14"/>
    <p:sldId id="270" r:id="rId15"/>
    <p:sldId id="273" r:id="rId16"/>
    <p:sldId id="265" r:id="rId17"/>
    <p:sldId id="264" r:id="rId18"/>
    <p:sldId id="26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4590-4C19-4C67-BDBF-054415DE38D5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65B4813-F53F-4178-91B2-55EF9CEAE3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4590-4C19-4C67-BDBF-054415DE38D5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4813-F53F-4178-91B2-55EF9CEAE3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4590-4C19-4C67-BDBF-054415DE38D5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4813-F53F-4178-91B2-55EF9CEAE3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4590-4C19-4C67-BDBF-054415DE38D5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65B4813-F53F-4178-91B2-55EF9CEAE3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4590-4C19-4C67-BDBF-054415DE38D5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4813-F53F-4178-91B2-55EF9CEAE32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4590-4C19-4C67-BDBF-054415DE38D5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4813-F53F-4178-91B2-55EF9CEAE3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4590-4C19-4C67-BDBF-054415DE38D5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65B4813-F53F-4178-91B2-55EF9CEAE32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4590-4C19-4C67-BDBF-054415DE38D5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4813-F53F-4178-91B2-55EF9CEAE3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4590-4C19-4C67-BDBF-054415DE38D5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4813-F53F-4178-91B2-55EF9CEAE3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4590-4C19-4C67-BDBF-054415DE38D5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4813-F53F-4178-91B2-55EF9CEAE3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4590-4C19-4C67-BDBF-054415DE38D5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4813-F53F-4178-91B2-55EF9CEAE32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C6D4590-4C19-4C67-BDBF-054415DE38D5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65B4813-F53F-4178-91B2-55EF9CEAE32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D:\&#1178;&#1086;&#1081;&#1075;&#1077;&#1083;&#1076;&#1110;%20&#1084;&#1077;&#1082;&#1090;&#1077;&#1073;&#1110;\&#1082;&#1199;&#1085;&#1090;&#1110;&#1079;&#1073;&#1077;&#1083;&#1110;&#1082;%20&#1078;&#1086;&#1089;&#1087;&#1072;&#1088;\5%20&#1089;&#1099;&#1085;&#1099;&#1087;%20&#1089;&#1072;&#1073;%20&#1078;&#1086;&#1089;&#1087;&#1072;&#1088;\2%20&#1090;&#1086;&#1179;&#1089;&#1072;&#1085;\videoplayback%20(1).mp4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14356"/>
            <a:ext cx="9144000" cy="1872208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Жердің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құрылысы және құрамы.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143116"/>
            <a:ext cx="8458200" cy="3960440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Мақсаттары: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Оқушыларға Жердің құрылысы және құрамы туралы мағлұмат беру.</a:t>
            </a:r>
          </a:p>
          <a:p>
            <a:pPr algn="l"/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Білімділік: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Жердің құрылысы және құрамы туралы оқушылардың білімін қалыптастыру.</a:t>
            </a:r>
          </a:p>
          <a:p>
            <a:pPr algn="l"/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Дамытушылық: 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 жинақтаған білімдерін ары қарай дамыту.</a:t>
            </a:r>
          </a:p>
          <a:p>
            <a:pPr algn="l"/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Тәрбиелік: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 логикалық ойлау мәдениетін қалыптастыру, даралық қабілетін сезіндіру, руханилыққа тәрбиелеу, табиғатты сүюге баулу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596" y="5572140"/>
            <a:ext cx="4143404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Қойгелді О.М. </a:t>
            </a:r>
          </a:p>
          <a:p>
            <a:pPr algn="ctr"/>
            <a:r>
              <a:rPr lang="kk-KZ" dirty="0" smtClean="0"/>
              <a:t>География пән мұғалімі Оғадиев Р.С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0"/>
            <a:ext cx="2571768" cy="1071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5 сынып Жаратылыстану</a:t>
            </a:r>
          </a:p>
          <a:p>
            <a:pPr algn="ctr"/>
            <a:r>
              <a:rPr lang="kk-KZ" dirty="0" smtClean="0"/>
              <a:t>Сабақ №10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76735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620688"/>
            <a:ext cx="46232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Мұхиттардың саны төртеу.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552" y="1844824"/>
            <a:ext cx="14401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Тынық мұхиты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27784" y="1844824"/>
            <a:ext cx="165618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Атлант мұхиты 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76056" y="1844824"/>
            <a:ext cx="15841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Үнді мұхиты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948264" y="1741291"/>
            <a:ext cx="1874976" cy="7831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Солтүстік мұзды мұхиты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3347864" y="1143908"/>
            <a:ext cx="288032" cy="5973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5364088" y="1143908"/>
            <a:ext cx="216024" cy="5973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381066">
            <a:off x="1801215" y="994422"/>
            <a:ext cx="346818" cy="83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Стрелка вниз 8"/>
          <p:cNvSpPr/>
          <p:nvPr/>
        </p:nvSpPr>
        <p:spPr>
          <a:xfrm rot="19334590">
            <a:off x="6828413" y="1096202"/>
            <a:ext cx="242994" cy="6324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1472" y="3214686"/>
            <a:ext cx="14350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71736" y="3286124"/>
            <a:ext cx="16561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72066" y="3286124"/>
            <a:ext cx="15841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000892" y="3214686"/>
            <a:ext cx="180296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000364" y="2714620"/>
            <a:ext cx="2777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/>
              <a:t>Ағылшынша аудармасы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52440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files8.adme.ru/files/news/part_101/1015160/627060-R3L8T8D-1000-23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554944"/>
            <a:ext cx="9143999" cy="566013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643570" y="1571612"/>
            <a:ext cx="1064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/>
              <a:t>Еуразия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00562" y="2857496"/>
            <a:ext cx="10210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/>
              <a:t>Африка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1500174"/>
            <a:ext cx="12680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dirty="0" smtClean="0"/>
              <a:t>Солтүстік </a:t>
            </a:r>
          </a:p>
          <a:p>
            <a:pPr algn="ctr"/>
            <a:r>
              <a:rPr lang="kk-KZ" dirty="0" smtClean="0"/>
              <a:t>Америка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3500438"/>
            <a:ext cx="11162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dirty="0" smtClean="0"/>
              <a:t>Оңүстік </a:t>
            </a:r>
          </a:p>
          <a:p>
            <a:pPr algn="ctr"/>
            <a:r>
              <a:rPr lang="kk-KZ" dirty="0" smtClean="0"/>
              <a:t>Америка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29058" y="5500702"/>
            <a:ext cx="1426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/>
              <a:t>Антарктида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29454" y="4000504"/>
            <a:ext cx="1314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/>
              <a:t>Аустралия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4563521">
            <a:off x="857224" y="3143248"/>
            <a:ext cx="1732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dirty="0" smtClean="0"/>
              <a:t>Тынық мұхиты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 rot="4368289">
            <a:off x="7210030" y="2912086"/>
            <a:ext cx="1732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dirty="0" smtClean="0"/>
              <a:t>Тынық мұхиты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rot="5178762">
            <a:off x="2962230" y="2821810"/>
            <a:ext cx="18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dirty="0" smtClean="0"/>
              <a:t>Атлант мұхиты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643570" y="3500438"/>
            <a:ext cx="1481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dirty="0" smtClean="0"/>
              <a:t>Үнді мұхиты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357554" y="714356"/>
            <a:ext cx="2798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dirty="0" smtClean="0"/>
              <a:t>Солтүстік мұзды мұхиты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nsya.ru/health/geologiya-pninen-ou-distemelik-kesheni-joari-ou-orindarini-5v0/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00108"/>
            <a:ext cx="8592043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dereksiz.org/jer-planetasini-evolyuciyasi/177320_html_m6cc2b98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642918"/>
            <a:ext cx="7124880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images.myshared.ru/6/542833/slide_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extremetech.com/wp-content/uploads/2013/04/Earth-crust-cutaway-english.svg_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8942712" cy="6143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764704"/>
            <a:ext cx="36068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I</a:t>
            </a:r>
            <a:r>
              <a:rPr lang="en-US" sz="3200" dirty="0">
                <a:solidFill>
                  <a:srgbClr val="00B050"/>
                </a:solidFill>
              </a:rPr>
              <a:t>V</a:t>
            </a:r>
            <a:r>
              <a:rPr lang="en-US" sz="3200" dirty="0" smtClean="0">
                <a:solidFill>
                  <a:srgbClr val="00B050"/>
                </a:solidFill>
              </a:rPr>
              <a:t>.</a:t>
            </a:r>
            <a:r>
              <a:rPr lang="ru-RU" sz="3200" dirty="0" smtClean="0">
                <a:solidFill>
                  <a:srgbClr val="00B050"/>
                </a:solidFill>
              </a:rPr>
              <a:t>Сабақты бекіту.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71472" y="2643182"/>
            <a:ext cx="857252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7788" algn="l"/>
                <a:tab pos="596900" algn="l"/>
              </a:tabLst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Жердің ішкі құрылымында қандай қабықтар бар?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7788" algn="l"/>
                <a:tab pos="596900" algn="l"/>
              </a:tabLst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Литосфера дегеніміз не? Ол қандай қабаттардан тұрады?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77788" algn="l"/>
                <a:tab pos="596900" algn="l"/>
              </a:tabLst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Жер қыртысының қай бөлігінде оның қалындығы жоғары?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2481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643050"/>
            <a:ext cx="67687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ru-RU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Бағалау.</a:t>
            </a:r>
          </a:p>
          <a:p>
            <a:pPr algn="ctr"/>
            <a:r>
              <a:rPr lang="ru-RU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 сабаққа қатысуларына, тапсырмаларды орындауларына қарай, жауаптарының дұрыстығына қарай 5 баллдық шкаламен бағалайды.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6742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620688"/>
            <a:ext cx="51205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VI.</a:t>
            </a:r>
            <a:r>
              <a:rPr lang="ru-RU" sz="3600" dirty="0" smtClean="0">
                <a:solidFill>
                  <a:srgbClr val="00B050"/>
                </a:solidFill>
              </a:rPr>
              <a:t>Үйге тапсырма беру.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2571744"/>
            <a:ext cx="68477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Жердің құрылысы және құрамы.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3774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57332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барысы:</a:t>
            </a:r>
          </a:p>
          <a:p>
            <a:endParaRPr lang="ru-RU" sz="36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І.  Ұйымдастыру кезеңі.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Оқушылармен шаттық шеңберін құрап, бүгінгі және болашаққа бір-біріне жылы лебіздерін айту. Оқушыларды түгендеу, оқу құралдарын дайындатып, зейіндерін сабаққа аударту.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6685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36712"/>
            <a:ext cx="87129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 тапсырмасын тексеру.</a:t>
            </a:r>
          </a:p>
          <a:p>
            <a:pPr algn="ctr"/>
            <a:endParaRPr lang="en-US" sz="32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Географиялық карта дегеніміз не?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Глобустың картадан қандай айырмашылығы бар?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Масштаб деген не? 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Масштаб қандай түрлерге бөлінеді?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Сенің ойынша географиялық карталардың маңызы неде?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00376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987824" y="487614"/>
            <a:ext cx="2736304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Масштаб </a:t>
            </a:r>
          </a:p>
          <a:p>
            <a:pPr algn="ctr"/>
            <a:r>
              <a:rPr lang="en-US" dirty="0" smtClean="0"/>
              <a:t>Scale 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544" y="2435175"/>
            <a:ext cx="1800200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Сандық масштаб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55876" y="2442616"/>
            <a:ext cx="1800200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Атаулы масштаб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516216" y="2435175"/>
            <a:ext cx="1872208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Сызықтық масштаб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 rot="2934323">
            <a:off x="2351706" y="1413927"/>
            <a:ext cx="269736" cy="9247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5514369">
            <a:off x="5904320" y="1567741"/>
            <a:ext cx="781050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Стрелка вниз 6"/>
          <p:cNvSpPr/>
          <p:nvPr/>
        </p:nvSpPr>
        <p:spPr>
          <a:xfrm>
            <a:off x="4139952" y="1913413"/>
            <a:ext cx="216024" cy="5217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12441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75514" y="1340768"/>
            <a:ext cx="28035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 сабақ</a:t>
            </a:r>
            <a:endParaRPr lang="ru-RU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2517727"/>
            <a:ext cx="65510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Жердің құрылысы және құрамы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3976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4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Біздің ғаламшарымыз ортасындағы ядросынан бастап атмосфераның жоғарғы бөлігіне дейін бірнеше қабықтардан тұрады. Литосфераның жоғары қабаты (жер қыртысы) жер бетіндегі барлық сулар-гидросфера, жердең 20 км бейіктікке дейінгі  атмосфераның төменгі қабатын және бүкіл тірі ағзалардың өмір сүру аймағын қосып-бұл аралықтарды географиялық қабық дейміз.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921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764704"/>
            <a:ext cx="78488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Жерде географиялық қабық тіршіліктің дамуымен су айналымының нәтижесінде қалыптасты. Су айналымы жер қыртысын, атмосфераны, гидросфераны бір-бірімен байланыстырып, өсімдік жамылғысының өсуіне әсер етті. Адамдар географиялық қабықтың өзгеруіне ықпал етті.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Географиялық қабықтың пайда болуынан ірі табиғи кешендері-материктер мен мұхиттар қалыптасты.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5596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1928802"/>
            <a:ext cx="42094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Сергіту сәті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5-конечная звезда 2">
            <a:hlinkClick r:id="rId2" action="ppaction://hlinkfile"/>
          </p:cNvPr>
          <p:cNvSpPr/>
          <p:nvPr/>
        </p:nvSpPr>
        <p:spPr>
          <a:xfrm>
            <a:off x="6858016" y="4929198"/>
            <a:ext cx="1428760" cy="135732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6"/>
            <a:ext cx="80725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Дүние жүзінде 6 материк немесе құрлық бар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907704" y="1628800"/>
            <a:ext cx="187220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Еуразия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03501" y="2744924"/>
            <a:ext cx="1872851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Африка 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07704" y="3645024"/>
            <a:ext cx="186864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Солтүстік Америка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07704" y="4509120"/>
            <a:ext cx="186864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Оңүстік Америка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07704" y="5373216"/>
            <a:ext cx="186864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Антарктида 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03501" y="6093296"/>
            <a:ext cx="1876411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Аустралия 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259632" y="1277471"/>
            <a:ext cx="0" cy="5031849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259632" y="1988840"/>
            <a:ext cx="504056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331640" y="3068960"/>
            <a:ext cx="432048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1331640" y="3933056"/>
            <a:ext cx="432048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331640" y="4797152"/>
            <a:ext cx="432048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331640" y="5661248"/>
            <a:ext cx="432048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259632" y="6309320"/>
            <a:ext cx="504056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5076056" y="1609104"/>
            <a:ext cx="208823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076056" y="2722954"/>
            <a:ext cx="208823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076056" y="3649379"/>
            <a:ext cx="2088232" cy="571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076056" y="4509120"/>
            <a:ext cx="20882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076056" y="5373216"/>
            <a:ext cx="208823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072645" y="6192688"/>
            <a:ext cx="2088232" cy="548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Стрелка вправо 31"/>
          <p:cNvSpPr/>
          <p:nvPr/>
        </p:nvSpPr>
        <p:spPr>
          <a:xfrm>
            <a:off x="3995936" y="1844824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946183"/>
            <a:ext cx="749300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42573" y="3832249"/>
            <a:ext cx="749300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49800" y="4696345"/>
            <a:ext cx="749300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90785" y="5465487"/>
            <a:ext cx="749300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03433" y="6366221"/>
            <a:ext cx="749300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Прямоугольник 32"/>
          <p:cNvSpPr/>
          <p:nvPr/>
        </p:nvSpPr>
        <p:spPr>
          <a:xfrm>
            <a:off x="4857752" y="1214422"/>
            <a:ext cx="2777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dirty="0" smtClean="0"/>
              <a:t>Ағылшынша аудармасы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80927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195</TotalTime>
  <Words>303</Words>
  <Application>Microsoft Office PowerPoint</Application>
  <PresentationFormat>Экран (4:3)</PresentationFormat>
  <Paragraphs>67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Тақырыбы:  Жердің құрылысы және құрамы.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Тақырыбы:  Жердің құрылысы және құрамы.</dc:title>
  <dc:creator>Кызыл-орда</dc:creator>
  <cp:lastModifiedBy>Кызыл-орда</cp:lastModifiedBy>
  <cp:revision>18</cp:revision>
  <dcterms:created xsi:type="dcterms:W3CDTF">2016-11-14T14:47:21Z</dcterms:created>
  <dcterms:modified xsi:type="dcterms:W3CDTF">2017-02-15T09:39:12Z</dcterms:modified>
</cp:coreProperties>
</file>