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42"/>
  </p:handoutMasterIdLst>
  <p:sldIdLst>
    <p:sldId id="264" r:id="rId2"/>
    <p:sldId id="297" r:id="rId3"/>
    <p:sldId id="298" r:id="rId4"/>
    <p:sldId id="299" r:id="rId5"/>
    <p:sldId id="300" r:id="rId6"/>
    <p:sldId id="268" r:id="rId7"/>
    <p:sldId id="304" r:id="rId8"/>
    <p:sldId id="305" r:id="rId9"/>
    <p:sldId id="306" r:id="rId10"/>
    <p:sldId id="308" r:id="rId11"/>
    <p:sldId id="267" r:id="rId12"/>
    <p:sldId id="256" r:id="rId13"/>
    <p:sldId id="261" r:id="rId14"/>
    <p:sldId id="301" r:id="rId15"/>
    <p:sldId id="257" r:id="rId16"/>
    <p:sldId id="265" r:id="rId17"/>
    <p:sldId id="260" r:id="rId18"/>
    <p:sldId id="262" r:id="rId19"/>
    <p:sldId id="259" r:id="rId20"/>
    <p:sldId id="290" r:id="rId21"/>
    <p:sldId id="292" r:id="rId22"/>
    <p:sldId id="294" r:id="rId23"/>
    <p:sldId id="258" r:id="rId24"/>
    <p:sldId id="309" r:id="rId25"/>
    <p:sldId id="271" r:id="rId26"/>
    <p:sldId id="302" r:id="rId27"/>
    <p:sldId id="303" r:id="rId28"/>
    <p:sldId id="272" r:id="rId29"/>
    <p:sldId id="273" r:id="rId30"/>
    <p:sldId id="274" r:id="rId31"/>
    <p:sldId id="275" r:id="rId32"/>
    <p:sldId id="278" r:id="rId33"/>
    <p:sldId id="281" r:id="rId34"/>
    <p:sldId id="284" r:id="rId35"/>
    <p:sldId id="287" r:id="rId36"/>
    <p:sldId id="288" r:id="rId37"/>
    <p:sldId id="289" r:id="rId38"/>
    <p:sldId id="296" r:id="rId39"/>
    <p:sldId id="293" r:id="rId40"/>
    <p:sldId id="295"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p:scale>
          <a:sx n="80" d="100"/>
          <a:sy n="80" d="100"/>
        </p:scale>
        <p:origin x="-72" y="60"/>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186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F3D752-3A23-4FF2-B891-13D7834BF646}" type="doc">
      <dgm:prSet loTypeId="urn:microsoft.com/office/officeart/2005/8/layout/cycle2" loCatId="cycle" qsTypeId="urn:microsoft.com/office/officeart/2005/8/quickstyle/3d3" qsCatId="3D" csTypeId="urn:microsoft.com/office/officeart/2005/8/colors/accent1_2" csCatId="accent1" phldr="1"/>
      <dgm:spPr/>
      <dgm:t>
        <a:bodyPr/>
        <a:lstStyle/>
        <a:p>
          <a:endParaRPr lang="ru-RU"/>
        </a:p>
      </dgm:t>
    </dgm:pt>
    <dgm:pt modelId="{2772076C-B938-44C0-8F83-EA9A48C6408E}">
      <dgm:prSet/>
      <dgm:spPr>
        <a:solidFill>
          <a:srgbClr val="00B0F0"/>
        </a:solidFill>
        <a:ln>
          <a:solidFill>
            <a:srgbClr val="00B0F0"/>
          </a:solidFill>
        </a:ln>
      </dgm:spPr>
      <dgm:t>
        <a:bodyPr/>
        <a:lstStyle/>
        <a:p>
          <a:endParaRPr lang="ru-RU"/>
        </a:p>
      </dgm:t>
    </dgm:pt>
    <dgm:pt modelId="{B6913233-C9F6-4A0D-97D5-E6FD211220F1}" type="parTrans" cxnId="{DEBA1C79-1BB7-4FE1-B737-EF4D33E5DC05}">
      <dgm:prSet/>
      <dgm:spPr/>
      <dgm:t>
        <a:bodyPr/>
        <a:lstStyle/>
        <a:p>
          <a:endParaRPr lang="ru-RU"/>
        </a:p>
      </dgm:t>
    </dgm:pt>
    <dgm:pt modelId="{1AF6BE2D-D8A0-4BFC-9BB8-A12B65EC72F8}" type="sibTrans" cxnId="{DEBA1C79-1BB7-4FE1-B737-EF4D33E5DC05}">
      <dgm:prSet/>
      <dgm:spPr/>
      <dgm:t>
        <a:bodyPr/>
        <a:lstStyle/>
        <a:p>
          <a:endParaRPr lang="ru-RU"/>
        </a:p>
      </dgm:t>
    </dgm:pt>
    <dgm:pt modelId="{9E7531D2-25B4-4B05-8031-68927746A04D}">
      <dgm:prSet custT="1"/>
      <dgm:spPr>
        <a:solidFill>
          <a:srgbClr val="00B0F0"/>
        </a:solidFill>
      </dgm:spPr>
      <dgm:t>
        <a:bodyPr/>
        <a:lstStyle/>
        <a:p>
          <a:endParaRPr lang="ru-RU" sz="1400" dirty="0"/>
        </a:p>
      </dgm:t>
    </dgm:pt>
    <dgm:pt modelId="{AC0D5240-CD55-4A1F-9374-5B49397A55BC}" type="parTrans" cxnId="{91988D98-83D0-44C4-997F-94DC1E2CB1D5}">
      <dgm:prSet/>
      <dgm:spPr/>
      <dgm:t>
        <a:bodyPr/>
        <a:lstStyle/>
        <a:p>
          <a:endParaRPr lang="ru-RU"/>
        </a:p>
      </dgm:t>
    </dgm:pt>
    <dgm:pt modelId="{9515BB73-E615-469A-A43C-B507F1034BA2}" type="sibTrans" cxnId="{91988D98-83D0-44C4-997F-94DC1E2CB1D5}">
      <dgm:prSet/>
      <dgm:spPr/>
      <dgm:t>
        <a:bodyPr/>
        <a:lstStyle/>
        <a:p>
          <a:endParaRPr lang="ru-RU"/>
        </a:p>
      </dgm:t>
    </dgm:pt>
    <dgm:pt modelId="{58F05058-F694-4CB9-BE87-BBC6F645A0A0}">
      <dgm:prSet/>
      <dgm:spPr>
        <a:solidFill>
          <a:srgbClr val="00B0F0"/>
        </a:solidFill>
      </dgm:spPr>
      <dgm:t>
        <a:bodyPr/>
        <a:lstStyle/>
        <a:p>
          <a:endParaRPr lang="ru-RU"/>
        </a:p>
      </dgm:t>
    </dgm:pt>
    <dgm:pt modelId="{76E4C3E9-ADD8-4164-92DB-AAEF73E87A21}" type="parTrans" cxnId="{4EF02503-D3A2-4AC0-BF5E-8CF23B054B85}">
      <dgm:prSet/>
      <dgm:spPr/>
      <dgm:t>
        <a:bodyPr/>
        <a:lstStyle/>
        <a:p>
          <a:endParaRPr lang="ru-RU"/>
        </a:p>
      </dgm:t>
    </dgm:pt>
    <dgm:pt modelId="{9A540CD0-29D5-4500-845F-425E24C4E418}" type="sibTrans" cxnId="{4EF02503-D3A2-4AC0-BF5E-8CF23B054B85}">
      <dgm:prSet/>
      <dgm:spPr/>
      <dgm:t>
        <a:bodyPr/>
        <a:lstStyle/>
        <a:p>
          <a:endParaRPr lang="ru-RU"/>
        </a:p>
      </dgm:t>
    </dgm:pt>
    <dgm:pt modelId="{CE69E8D2-1B4E-4B8E-A289-A64877EFE889}">
      <dgm:prSet/>
      <dgm:spPr>
        <a:solidFill>
          <a:srgbClr val="00B0F0"/>
        </a:solidFill>
      </dgm:spPr>
      <dgm:t>
        <a:bodyPr/>
        <a:lstStyle/>
        <a:p>
          <a:endParaRPr lang="ru-RU"/>
        </a:p>
      </dgm:t>
    </dgm:pt>
    <dgm:pt modelId="{00C39D0D-3AA5-4E88-AEFB-3BBA089971A9}" type="parTrans" cxnId="{21BF2656-0800-4E73-88DC-B74711E3BDB8}">
      <dgm:prSet/>
      <dgm:spPr/>
      <dgm:t>
        <a:bodyPr/>
        <a:lstStyle/>
        <a:p>
          <a:endParaRPr lang="ru-RU"/>
        </a:p>
      </dgm:t>
    </dgm:pt>
    <dgm:pt modelId="{1D941C4C-FDF9-42C5-9CA5-90C3B2784E61}" type="sibTrans" cxnId="{21BF2656-0800-4E73-88DC-B74711E3BDB8}">
      <dgm:prSet/>
      <dgm:spPr/>
      <dgm:t>
        <a:bodyPr/>
        <a:lstStyle/>
        <a:p>
          <a:endParaRPr lang="ru-RU"/>
        </a:p>
      </dgm:t>
    </dgm:pt>
    <dgm:pt modelId="{1A609AB9-17AA-4E3C-B411-B3355E5CB57A}">
      <dgm:prSet/>
      <dgm:spPr>
        <a:solidFill>
          <a:srgbClr val="00B0F0"/>
        </a:solidFill>
      </dgm:spPr>
      <dgm:t>
        <a:bodyPr/>
        <a:lstStyle/>
        <a:p>
          <a:endParaRPr lang="ru-RU"/>
        </a:p>
      </dgm:t>
    </dgm:pt>
    <dgm:pt modelId="{07CC89AA-9EA7-4AED-9611-07E320584EFA}" type="parTrans" cxnId="{E326E63F-1AEA-40F8-8404-FFB8AFB2E263}">
      <dgm:prSet/>
      <dgm:spPr/>
      <dgm:t>
        <a:bodyPr/>
        <a:lstStyle/>
        <a:p>
          <a:endParaRPr lang="ru-RU"/>
        </a:p>
      </dgm:t>
    </dgm:pt>
    <dgm:pt modelId="{0621E3DB-5B07-4CCF-91BB-3DDB26AFC652}" type="sibTrans" cxnId="{E326E63F-1AEA-40F8-8404-FFB8AFB2E263}">
      <dgm:prSet/>
      <dgm:spPr/>
      <dgm:t>
        <a:bodyPr/>
        <a:lstStyle/>
        <a:p>
          <a:endParaRPr lang="ru-RU"/>
        </a:p>
      </dgm:t>
    </dgm:pt>
    <dgm:pt modelId="{3F7F935F-C8CC-4031-801D-4DB0ECEFEB73}">
      <dgm:prSet/>
      <dgm:spPr>
        <a:solidFill>
          <a:srgbClr val="00B0F0"/>
        </a:solidFill>
      </dgm:spPr>
      <dgm:t>
        <a:bodyPr/>
        <a:lstStyle/>
        <a:p>
          <a:endParaRPr lang="ru-RU"/>
        </a:p>
      </dgm:t>
    </dgm:pt>
    <dgm:pt modelId="{4F0E51D4-5BE2-4331-8011-ED3FF726F5A6}" type="parTrans" cxnId="{4B5B71A4-2887-4627-9EFF-E39708540FF6}">
      <dgm:prSet/>
      <dgm:spPr/>
      <dgm:t>
        <a:bodyPr/>
        <a:lstStyle/>
        <a:p>
          <a:endParaRPr lang="ru-RU"/>
        </a:p>
      </dgm:t>
    </dgm:pt>
    <dgm:pt modelId="{4DD16C61-FD51-4B61-9797-640773D4FE87}" type="sibTrans" cxnId="{4B5B71A4-2887-4627-9EFF-E39708540FF6}">
      <dgm:prSet/>
      <dgm:spPr/>
      <dgm:t>
        <a:bodyPr/>
        <a:lstStyle/>
        <a:p>
          <a:endParaRPr lang="ru-RU"/>
        </a:p>
      </dgm:t>
    </dgm:pt>
    <dgm:pt modelId="{756C508D-4F9F-4D8C-B38A-81E0835CBD31}">
      <dgm:prSet/>
      <dgm:spPr>
        <a:solidFill>
          <a:srgbClr val="00B0F0"/>
        </a:solidFill>
      </dgm:spPr>
      <dgm:t>
        <a:bodyPr/>
        <a:lstStyle/>
        <a:p>
          <a:endParaRPr lang="ru-RU"/>
        </a:p>
      </dgm:t>
    </dgm:pt>
    <dgm:pt modelId="{FF5C9D64-8F51-4D04-94F7-7EE718F0693A}" type="parTrans" cxnId="{D658382B-E39B-4823-8C8D-1AD0A35DAA2E}">
      <dgm:prSet/>
      <dgm:spPr/>
      <dgm:t>
        <a:bodyPr/>
        <a:lstStyle/>
        <a:p>
          <a:endParaRPr lang="ru-RU"/>
        </a:p>
      </dgm:t>
    </dgm:pt>
    <dgm:pt modelId="{321731ED-8897-4AAC-A301-4362D96E44E0}" type="sibTrans" cxnId="{D658382B-E39B-4823-8C8D-1AD0A35DAA2E}">
      <dgm:prSet/>
      <dgm:spPr/>
      <dgm:t>
        <a:bodyPr/>
        <a:lstStyle/>
        <a:p>
          <a:endParaRPr lang="ru-RU"/>
        </a:p>
      </dgm:t>
    </dgm:pt>
    <dgm:pt modelId="{49180722-191D-4A99-80C8-C7DC2225F599}" type="pres">
      <dgm:prSet presAssocID="{64F3D752-3A23-4FF2-B891-13D7834BF646}" presName="cycle" presStyleCnt="0">
        <dgm:presLayoutVars>
          <dgm:dir/>
          <dgm:resizeHandles val="exact"/>
        </dgm:presLayoutVars>
      </dgm:prSet>
      <dgm:spPr/>
      <dgm:t>
        <a:bodyPr/>
        <a:lstStyle/>
        <a:p>
          <a:endParaRPr lang="ru-RU"/>
        </a:p>
      </dgm:t>
    </dgm:pt>
    <dgm:pt modelId="{62807EB3-EB51-44E3-976D-F4EC035B384B}" type="pres">
      <dgm:prSet presAssocID="{9E7531D2-25B4-4B05-8031-68927746A04D}" presName="node" presStyleLbl="node1" presStyleIdx="0" presStyleCnt="7" custRadScaleRad="89818" custRadScaleInc="4400">
        <dgm:presLayoutVars>
          <dgm:bulletEnabled val="1"/>
        </dgm:presLayoutVars>
      </dgm:prSet>
      <dgm:spPr/>
      <dgm:t>
        <a:bodyPr/>
        <a:lstStyle/>
        <a:p>
          <a:endParaRPr lang="ru-RU"/>
        </a:p>
      </dgm:t>
    </dgm:pt>
    <dgm:pt modelId="{EF34784C-9A62-40DA-A8CE-315B276EC288}" type="pres">
      <dgm:prSet presAssocID="{9515BB73-E615-469A-A43C-B507F1034BA2}" presName="sibTrans" presStyleLbl="sibTrans2D1" presStyleIdx="0" presStyleCnt="7"/>
      <dgm:spPr/>
      <dgm:t>
        <a:bodyPr/>
        <a:lstStyle/>
        <a:p>
          <a:endParaRPr lang="ru-RU"/>
        </a:p>
      </dgm:t>
    </dgm:pt>
    <dgm:pt modelId="{C9119747-7155-41E3-8A1C-31F9D17D44D2}" type="pres">
      <dgm:prSet presAssocID="{9515BB73-E615-469A-A43C-B507F1034BA2}" presName="connectorText" presStyleLbl="sibTrans2D1" presStyleIdx="0" presStyleCnt="7"/>
      <dgm:spPr/>
      <dgm:t>
        <a:bodyPr/>
        <a:lstStyle/>
        <a:p>
          <a:endParaRPr lang="ru-RU"/>
        </a:p>
      </dgm:t>
    </dgm:pt>
    <dgm:pt modelId="{6BE6D466-A2D6-4CF6-9BF2-49706DC08835}" type="pres">
      <dgm:prSet presAssocID="{2772076C-B938-44C0-8F83-EA9A48C6408E}" presName="node" presStyleLbl="node1" presStyleIdx="1" presStyleCnt="7">
        <dgm:presLayoutVars>
          <dgm:bulletEnabled val="1"/>
        </dgm:presLayoutVars>
      </dgm:prSet>
      <dgm:spPr/>
      <dgm:t>
        <a:bodyPr/>
        <a:lstStyle/>
        <a:p>
          <a:endParaRPr lang="ru-RU"/>
        </a:p>
      </dgm:t>
    </dgm:pt>
    <dgm:pt modelId="{0C70D9A4-82AA-4FCF-8E9C-4A49B6840BBB}" type="pres">
      <dgm:prSet presAssocID="{1AF6BE2D-D8A0-4BFC-9BB8-A12B65EC72F8}" presName="sibTrans" presStyleLbl="sibTrans2D1" presStyleIdx="1" presStyleCnt="7"/>
      <dgm:spPr/>
      <dgm:t>
        <a:bodyPr/>
        <a:lstStyle/>
        <a:p>
          <a:endParaRPr lang="ru-RU"/>
        </a:p>
      </dgm:t>
    </dgm:pt>
    <dgm:pt modelId="{E3245EA5-1944-429E-975A-28B306E023D8}" type="pres">
      <dgm:prSet presAssocID="{1AF6BE2D-D8A0-4BFC-9BB8-A12B65EC72F8}" presName="connectorText" presStyleLbl="sibTrans2D1" presStyleIdx="1" presStyleCnt="7"/>
      <dgm:spPr/>
      <dgm:t>
        <a:bodyPr/>
        <a:lstStyle/>
        <a:p>
          <a:endParaRPr lang="ru-RU"/>
        </a:p>
      </dgm:t>
    </dgm:pt>
    <dgm:pt modelId="{592A5B30-F5F8-4218-B375-2B5EEAE1E42D}" type="pres">
      <dgm:prSet presAssocID="{756C508D-4F9F-4D8C-B38A-81E0835CBD31}" presName="node" presStyleLbl="node1" presStyleIdx="2" presStyleCnt="7">
        <dgm:presLayoutVars>
          <dgm:bulletEnabled val="1"/>
        </dgm:presLayoutVars>
      </dgm:prSet>
      <dgm:spPr/>
      <dgm:t>
        <a:bodyPr/>
        <a:lstStyle/>
        <a:p>
          <a:endParaRPr lang="ru-RU"/>
        </a:p>
      </dgm:t>
    </dgm:pt>
    <dgm:pt modelId="{5F0A484E-6F69-4137-A528-72196783F5DB}" type="pres">
      <dgm:prSet presAssocID="{321731ED-8897-4AAC-A301-4362D96E44E0}" presName="sibTrans" presStyleLbl="sibTrans2D1" presStyleIdx="2" presStyleCnt="7"/>
      <dgm:spPr/>
      <dgm:t>
        <a:bodyPr/>
        <a:lstStyle/>
        <a:p>
          <a:endParaRPr lang="ru-RU"/>
        </a:p>
      </dgm:t>
    </dgm:pt>
    <dgm:pt modelId="{CAEF0293-435E-4536-BE54-1372E4A546A5}" type="pres">
      <dgm:prSet presAssocID="{321731ED-8897-4AAC-A301-4362D96E44E0}" presName="connectorText" presStyleLbl="sibTrans2D1" presStyleIdx="2" presStyleCnt="7"/>
      <dgm:spPr/>
      <dgm:t>
        <a:bodyPr/>
        <a:lstStyle/>
        <a:p>
          <a:endParaRPr lang="ru-RU"/>
        </a:p>
      </dgm:t>
    </dgm:pt>
    <dgm:pt modelId="{44B08AAD-BB8B-43BB-A0F6-0F9FCC17D5C6}" type="pres">
      <dgm:prSet presAssocID="{3F7F935F-C8CC-4031-801D-4DB0ECEFEB73}" presName="node" presStyleLbl="node1" presStyleIdx="3" presStyleCnt="7">
        <dgm:presLayoutVars>
          <dgm:bulletEnabled val="1"/>
        </dgm:presLayoutVars>
      </dgm:prSet>
      <dgm:spPr/>
      <dgm:t>
        <a:bodyPr/>
        <a:lstStyle/>
        <a:p>
          <a:endParaRPr lang="ru-RU"/>
        </a:p>
      </dgm:t>
    </dgm:pt>
    <dgm:pt modelId="{5BEAEB0A-D822-4C72-B9A1-B4F65CE236AD}" type="pres">
      <dgm:prSet presAssocID="{4DD16C61-FD51-4B61-9797-640773D4FE87}" presName="sibTrans" presStyleLbl="sibTrans2D1" presStyleIdx="3" presStyleCnt="7"/>
      <dgm:spPr/>
      <dgm:t>
        <a:bodyPr/>
        <a:lstStyle/>
        <a:p>
          <a:endParaRPr lang="ru-RU"/>
        </a:p>
      </dgm:t>
    </dgm:pt>
    <dgm:pt modelId="{D23B55E3-CFA7-4306-813F-3DC95D25566C}" type="pres">
      <dgm:prSet presAssocID="{4DD16C61-FD51-4B61-9797-640773D4FE87}" presName="connectorText" presStyleLbl="sibTrans2D1" presStyleIdx="3" presStyleCnt="7"/>
      <dgm:spPr/>
      <dgm:t>
        <a:bodyPr/>
        <a:lstStyle/>
        <a:p>
          <a:endParaRPr lang="ru-RU"/>
        </a:p>
      </dgm:t>
    </dgm:pt>
    <dgm:pt modelId="{24CB360D-7185-48A0-BEFE-FE4BAD78A6C7}" type="pres">
      <dgm:prSet presAssocID="{1A609AB9-17AA-4E3C-B411-B3355E5CB57A}" presName="node" presStyleLbl="node1" presStyleIdx="4" presStyleCnt="7" custRadScaleRad="100342" custRadScaleInc="-2912">
        <dgm:presLayoutVars>
          <dgm:bulletEnabled val="1"/>
        </dgm:presLayoutVars>
      </dgm:prSet>
      <dgm:spPr/>
      <dgm:t>
        <a:bodyPr/>
        <a:lstStyle/>
        <a:p>
          <a:endParaRPr lang="ru-RU"/>
        </a:p>
      </dgm:t>
    </dgm:pt>
    <dgm:pt modelId="{2671BAA6-559E-40D2-989D-F542D769E64A}" type="pres">
      <dgm:prSet presAssocID="{0621E3DB-5B07-4CCF-91BB-3DDB26AFC652}" presName="sibTrans" presStyleLbl="sibTrans2D1" presStyleIdx="4" presStyleCnt="7"/>
      <dgm:spPr/>
      <dgm:t>
        <a:bodyPr/>
        <a:lstStyle/>
        <a:p>
          <a:endParaRPr lang="ru-RU"/>
        </a:p>
      </dgm:t>
    </dgm:pt>
    <dgm:pt modelId="{E0005735-FE68-4385-9816-8C09488306BD}" type="pres">
      <dgm:prSet presAssocID="{0621E3DB-5B07-4CCF-91BB-3DDB26AFC652}" presName="connectorText" presStyleLbl="sibTrans2D1" presStyleIdx="4" presStyleCnt="7"/>
      <dgm:spPr/>
      <dgm:t>
        <a:bodyPr/>
        <a:lstStyle/>
        <a:p>
          <a:endParaRPr lang="ru-RU"/>
        </a:p>
      </dgm:t>
    </dgm:pt>
    <dgm:pt modelId="{78BFA6B9-E407-44E9-9703-F9AD96848C9C}" type="pres">
      <dgm:prSet presAssocID="{CE69E8D2-1B4E-4B8E-A289-A64877EFE889}" presName="node" presStyleLbl="node1" presStyleIdx="5" presStyleCnt="7">
        <dgm:presLayoutVars>
          <dgm:bulletEnabled val="1"/>
        </dgm:presLayoutVars>
      </dgm:prSet>
      <dgm:spPr/>
      <dgm:t>
        <a:bodyPr/>
        <a:lstStyle/>
        <a:p>
          <a:endParaRPr lang="ru-RU"/>
        </a:p>
      </dgm:t>
    </dgm:pt>
    <dgm:pt modelId="{F03EB0BE-1804-41AB-99F0-9B96B3E316E0}" type="pres">
      <dgm:prSet presAssocID="{1D941C4C-FDF9-42C5-9CA5-90C3B2784E61}" presName="sibTrans" presStyleLbl="sibTrans2D1" presStyleIdx="5" presStyleCnt="7"/>
      <dgm:spPr/>
      <dgm:t>
        <a:bodyPr/>
        <a:lstStyle/>
        <a:p>
          <a:endParaRPr lang="ru-RU"/>
        </a:p>
      </dgm:t>
    </dgm:pt>
    <dgm:pt modelId="{8EE787DB-9BC0-4EF2-82D5-69A46ACFA2FB}" type="pres">
      <dgm:prSet presAssocID="{1D941C4C-FDF9-42C5-9CA5-90C3B2784E61}" presName="connectorText" presStyleLbl="sibTrans2D1" presStyleIdx="5" presStyleCnt="7"/>
      <dgm:spPr/>
      <dgm:t>
        <a:bodyPr/>
        <a:lstStyle/>
        <a:p>
          <a:endParaRPr lang="ru-RU"/>
        </a:p>
      </dgm:t>
    </dgm:pt>
    <dgm:pt modelId="{3BAC4621-ED6F-4FF8-B50F-6890042A889B}" type="pres">
      <dgm:prSet presAssocID="{58F05058-F694-4CB9-BE87-BBC6F645A0A0}" presName="node" presStyleLbl="node1" presStyleIdx="6" presStyleCnt="7" custRadScaleRad="99139" custRadScaleInc="3385">
        <dgm:presLayoutVars>
          <dgm:bulletEnabled val="1"/>
        </dgm:presLayoutVars>
      </dgm:prSet>
      <dgm:spPr/>
      <dgm:t>
        <a:bodyPr/>
        <a:lstStyle/>
        <a:p>
          <a:endParaRPr lang="ru-RU"/>
        </a:p>
      </dgm:t>
    </dgm:pt>
    <dgm:pt modelId="{AC4C1234-0C4E-409F-8527-C106AD83601A}" type="pres">
      <dgm:prSet presAssocID="{9A540CD0-29D5-4500-845F-425E24C4E418}" presName="sibTrans" presStyleLbl="sibTrans2D1" presStyleIdx="6" presStyleCnt="7"/>
      <dgm:spPr/>
      <dgm:t>
        <a:bodyPr/>
        <a:lstStyle/>
        <a:p>
          <a:endParaRPr lang="ru-RU"/>
        </a:p>
      </dgm:t>
    </dgm:pt>
    <dgm:pt modelId="{F318D3FC-A3F8-45C1-A4A8-AAA3C2A850B6}" type="pres">
      <dgm:prSet presAssocID="{9A540CD0-29D5-4500-845F-425E24C4E418}" presName="connectorText" presStyleLbl="sibTrans2D1" presStyleIdx="6" presStyleCnt="7"/>
      <dgm:spPr/>
      <dgm:t>
        <a:bodyPr/>
        <a:lstStyle/>
        <a:p>
          <a:endParaRPr lang="ru-RU"/>
        </a:p>
      </dgm:t>
    </dgm:pt>
  </dgm:ptLst>
  <dgm:cxnLst>
    <dgm:cxn modelId="{1D3DC9F4-09DF-4399-910B-281CAD66961C}" type="presOf" srcId="{CE69E8D2-1B4E-4B8E-A289-A64877EFE889}" destId="{78BFA6B9-E407-44E9-9703-F9AD96848C9C}" srcOrd="0" destOrd="0" presId="urn:microsoft.com/office/officeart/2005/8/layout/cycle2"/>
    <dgm:cxn modelId="{FC8463B6-C237-4973-BA9F-D32F6A460A0F}" type="presOf" srcId="{9A540CD0-29D5-4500-845F-425E24C4E418}" destId="{AC4C1234-0C4E-409F-8527-C106AD83601A}" srcOrd="0" destOrd="0" presId="urn:microsoft.com/office/officeart/2005/8/layout/cycle2"/>
    <dgm:cxn modelId="{14CC5340-84EF-41F8-92AC-1443C959BDF5}" type="presOf" srcId="{3F7F935F-C8CC-4031-801D-4DB0ECEFEB73}" destId="{44B08AAD-BB8B-43BB-A0F6-0F9FCC17D5C6}" srcOrd="0" destOrd="0" presId="urn:microsoft.com/office/officeart/2005/8/layout/cycle2"/>
    <dgm:cxn modelId="{DEBA1C79-1BB7-4FE1-B737-EF4D33E5DC05}" srcId="{64F3D752-3A23-4FF2-B891-13D7834BF646}" destId="{2772076C-B938-44C0-8F83-EA9A48C6408E}" srcOrd="1" destOrd="0" parTransId="{B6913233-C9F6-4A0D-97D5-E6FD211220F1}" sibTransId="{1AF6BE2D-D8A0-4BFC-9BB8-A12B65EC72F8}"/>
    <dgm:cxn modelId="{8C807354-4470-4BD3-9DEC-AA7C28548DD7}" type="presOf" srcId="{321731ED-8897-4AAC-A301-4362D96E44E0}" destId="{5F0A484E-6F69-4137-A528-72196783F5DB}" srcOrd="0" destOrd="0" presId="urn:microsoft.com/office/officeart/2005/8/layout/cycle2"/>
    <dgm:cxn modelId="{3246E58D-3090-49B1-A8F3-502F1426052C}" type="presOf" srcId="{1AF6BE2D-D8A0-4BFC-9BB8-A12B65EC72F8}" destId="{E3245EA5-1944-429E-975A-28B306E023D8}" srcOrd="1" destOrd="0" presId="urn:microsoft.com/office/officeart/2005/8/layout/cycle2"/>
    <dgm:cxn modelId="{D658382B-E39B-4823-8C8D-1AD0A35DAA2E}" srcId="{64F3D752-3A23-4FF2-B891-13D7834BF646}" destId="{756C508D-4F9F-4D8C-B38A-81E0835CBD31}" srcOrd="2" destOrd="0" parTransId="{FF5C9D64-8F51-4D04-94F7-7EE718F0693A}" sibTransId="{321731ED-8897-4AAC-A301-4362D96E44E0}"/>
    <dgm:cxn modelId="{E6B82A44-83B6-4CF4-B673-96122A2DC5CA}" type="presOf" srcId="{58F05058-F694-4CB9-BE87-BBC6F645A0A0}" destId="{3BAC4621-ED6F-4FF8-B50F-6890042A889B}" srcOrd="0" destOrd="0" presId="urn:microsoft.com/office/officeart/2005/8/layout/cycle2"/>
    <dgm:cxn modelId="{E326E63F-1AEA-40F8-8404-FFB8AFB2E263}" srcId="{64F3D752-3A23-4FF2-B891-13D7834BF646}" destId="{1A609AB9-17AA-4E3C-B411-B3355E5CB57A}" srcOrd="4" destOrd="0" parTransId="{07CC89AA-9EA7-4AED-9611-07E320584EFA}" sibTransId="{0621E3DB-5B07-4CCF-91BB-3DDB26AFC652}"/>
    <dgm:cxn modelId="{86211714-B7BB-4E91-A013-1334AAC5736C}" type="presOf" srcId="{1D941C4C-FDF9-42C5-9CA5-90C3B2784E61}" destId="{8EE787DB-9BC0-4EF2-82D5-69A46ACFA2FB}" srcOrd="1" destOrd="0" presId="urn:microsoft.com/office/officeart/2005/8/layout/cycle2"/>
    <dgm:cxn modelId="{04E72041-BBE9-4C83-B7FF-A354860D7E74}" type="presOf" srcId="{1A609AB9-17AA-4E3C-B411-B3355E5CB57A}" destId="{24CB360D-7185-48A0-BEFE-FE4BAD78A6C7}" srcOrd="0" destOrd="0" presId="urn:microsoft.com/office/officeart/2005/8/layout/cycle2"/>
    <dgm:cxn modelId="{57D945C1-33DD-4A2E-A2A4-0741A7DECFE2}" type="presOf" srcId="{1D941C4C-FDF9-42C5-9CA5-90C3B2784E61}" destId="{F03EB0BE-1804-41AB-99F0-9B96B3E316E0}" srcOrd="0" destOrd="0" presId="urn:microsoft.com/office/officeart/2005/8/layout/cycle2"/>
    <dgm:cxn modelId="{29205B16-D4C5-4865-A645-F7036C1AA4F3}" type="presOf" srcId="{9A540CD0-29D5-4500-845F-425E24C4E418}" destId="{F318D3FC-A3F8-45C1-A4A8-AAA3C2A850B6}" srcOrd="1" destOrd="0" presId="urn:microsoft.com/office/officeart/2005/8/layout/cycle2"/>
    <dgm:cxn modelId="{4B5B71A4-2887-4627-9EFF-E39708540FF6}" srcId="{64F3D752-3A23-4FF2-B891-13D7834BF646}" destId="{3F7F935F-C8CC-4031-801D-4DB0ECEFEB73}" srcOrd="3" destOrd="0" parTransId="{4F0E51D4-5BE2-4331-8011-ED3FF726F5A6}" sibTransId="{4DD16C61-FD51-4B61-9797-640773D4FE87}"/>
    <dgm:cxn modelId="{F2DCE2E3-9AD0-4EAD-8CEB-602CEA8A68F4}" type="presOf" srcId="{0621E3DB-5B07-4CCF-91BB-3DDB26AFC652}" destId="{2671BAA6-559E-40D2-989D-F542D769E64A}" srcOrd="0" destOrd="0" presId="urn:microsoft.com/office/officeart/2005/8/layout/cycle2"/>
    <dgm:cxn modelId="{3D706530-6E69-4147-B41E-2E494CDB739E}" type="presOf" srcId="{0621E3DB-5B07-4CCF-91BB-3DDB26AFC652}" destId="{E0005735-FE68-4385-9816-8C09488306BD}" srcOrd="1" destOrd="0" presId="urn:microsoft.com/office/officeart/2005/8/layout/cycle2"/>
    <dgm:cxn modelId="{C53AC104-7EB1-4C3D-85B1-C68E248594DA}" type="presOf" srcId="{64F3D752-3A23-4FF2-B891-13D7834BF646}" destId="{49180722-191D-4A99-80C8-C7DC2225F599}" srcOrd="0" destOrd="0" presId="urn:microsoft.com/office/officeart/2005/8/layout/cycle2"/>
    <dgm:cxn modelId="{6B74C484-6C8A-4399-8AC3-530F5726FEAE}" type="presOf" srcId="{1AF6BE2D-D8A0-4BFC-9BB8-A12B65EC72F8}" destId="{0C70D9A4-82AA-4FCF-8E9C-4A49B6840BBB}" srcOrd="0" destOrd="0" presId="urn:microsoft.com/office/officeart/2005/8/layout/cycle2"/>
    <dgm:cxn modelId="{DABDCCA6-144C-454C-88A2-FB6A1E1448C7}" type="presOf" srcId="{9515BB73-E615-469A-A43C-B507F1034BA2}" destId="{EF34784C-9A62-40DA-A8CE-315B276EC288}" srcOrd="0" destOrd="0" presId="urn:microsoft.com/office/officeart/2005/8/layout/cycle2"/>
    <dgm:cxn modelId="{B1B5B548-CE2C-499E-956E-24B0DFA6B9C5}" type="presOf" srcId="{4DD16C61-FD51-4B61-9797-640773D4FE87}" destId="{5BEAEB0A-D822-4C72-B9A1-B4F65CE236AD}" srcOrd="0" destOrd="0" presId="urn:microsoft.com/office/officeart/2005/8/layout/cycle2"/>
    <dgm:cxn modelId="{514BFA56-27B1-4946-AAC2-648C1C0475EB}" type="presOf" srcId="{2772076C-B938-44C0-8F83-EA9A48C6408E}" destId="{6BE6D466-A2D6-4CF6-9BF2-49706DC08835}" srcOrd="0" destOrd="0" presId="urn:microsoft.com/office/officeart/2005/8/layout/cycle2"/>
    <dgm:cxn modelId="{1DFD9AF5-8887-4329-9FC7-5F9D60BEE91F}" type="presOf" srcId="{756C508D-4F9F-4D8C-B38A-81E0835CBD31}" destId="{592A5B30-F5F8-4218-B375-2B5EEAE1E42D}" srcOrd="0" destOrd="0" presId="urn:microsoft.com/office/officeart/2005/8/layout/cycle2"/>
    <dgm:cxn modelId="{1CDB2B34-5687-4DC0-BD79-38E009AA4463}" type="presOf" srcId="{9E7531D2-25B4-4B05-8031-68927746A04D}" destId="{62807EB3-EB51-44E3-976D-F4EC035B384B}" srcOrd="0" destOrd="0" presId="urn:microsoft.com/office/officeart/2005/8/layout/cycle2"/>
    <dgm:cxn modelId="{1DD46CDC-F263-49DD-9446-1EF50CE1AE29}" type="presOf" srcId="{321731ED-8897-4AAC-A301-4362D96E44E0}" destId="{CAEF0293-435E-4536-BE54-1372E4A546A5}" srcOrd="1" destOrd="0" presId="urn:microsoft.com/office/officeart/2005/8/layout/cycle2"/>
    <dgm:cxn modelId="{21BF2656-0800-4E73-88DC-B74711E3BDB8}" srcId="{64F3D752-3A23-4FF2-B891-13D7834BF646}" destId="{CE69E8D2-1B4E-4B8E-A289-A64877EFE889}" srcOrd="5" destOrd="0" parTransId="{00C39D0D-3AA5-4E88-AEFB-3BBA089971A9}" sibTransId="{1D941C4C-FDF9-42C5-9CA5-90C3B2784E61}"/>
    <dgm:cxn modelId="{E0B7C51F-49E6-4322-BAA0-6F37D980703D}" type="presOf" srcId="{4DD16C61-FD51-4B61-9797-640773D4FE87}" destId="{D23B55E3-CFA7-4306-813F-3DC95D25566C}" srcOrd="1" destOrd="0" presId="urn:microsoft.com/office/officeart/2005/8/layout/cycle2"/>
    <dgm:cxn modelId="{88342158-CBAA-41FA-935D-0D17C5356C82}" type="presOf" srcId="{9515BB73-E615-469A-A43C-B507F1034BA2}" destId="{C9119747-7155-41E3-8A1C-31F9D17D44D2}" srcOrd="1" destOrd="0" presId="urn:microsoft.com/office/officeart/2005/8/layout/cycle2"/>
    <dgm:cxn modelId="{91988D98-83D0-44C4-997F-94DC1E2CB1D5}" srcId="{64F3D752-3A23-4FF2-B891-13D7834BF646}" destId="{9E7531D2-25B4-4B05-8031-68927746A04D}" srcOrd="0" destOrd="0" parTransId="{AC0D5240-CD55-4A1F-9374-5B49397A55BC}" sibTransId="{9515BB73-E615-469A-A43C-B507F1034BA2}"/>
    <dgm:cxn modelId="{4EF02503-D3A2-4AC0-BF5E-8CF23B054B85}" srcId="{64F3D752-3A23-4FF2-B891-13D7834BF646}" destId="{58F05058-F694-4CB9-BE87-BBC6F645A0A0}" srcOrd="6" destOrd="0" parTransId="{76E4C3E9-ADD8-4164-92DB-AAEF73E87A21}" sibTransId="{9A540CD0-29D5-4500-845F-425E24C4E418}"/>
    <dgm:cxn modelId="{570B8149-D0AD-4640-A7C2-DB6C61AFAF1D}" type="presParOf" srcId="{49180722-191D-4A99-80C8-C7DC2225F599}" destId="{62807EB3-EB51-44E3-976D-F4EC035B384B}" srcOrd="0" destOrd="0" presId="urn:microsoft.com/office/officeart/2005/8/layout/cycle2"/>
    <dgm:cxn modelId="{62CA4628-E1D0-4C37-A2B8-1C1A5656C9AF}" type="presParOf" srcId="{49180722-191D-4A99-80C8-C7DC2225F599}" destId="{EF34784C-9A62-40DA-A8CE-315B276EC288}" srcOrd="1" destOrd="0" presId="urn:microsoft.com/office/officeart/2005/8/layout/cycle2"/>
    <dgm:cxn modelId="{F2EF64C1-17D2-4689-A9AB-3EDFA069A3D6}" type="presParOf" srcId="{EF34784C-9A62-40DA-A8CE-315B276EC288}" destId="{C9119747-7155-41E3-8A1C-31F9D17D44D2}" srcOrd="0" destOrd="0" presId="urn:microsoft.com/office/officeart/2005/8/layout/cycle2"/>
    <dgm:cxn modelId="{F38DD0C3-4ED3-4164-A491-E4E299EFCFD4}" type="presParOf" srcId="{49180722-191D-4A99-80C8-C7DC2225F599}" destId="{6BE6D466-A2D6-4CF6-9BF2-49706DC08835}" srcOrd="2" destOrd="0" presId="urn:microsoft.com/office/officeart/2005/8/layout/cycle2"/>
    <dgm:cxn modelId="{ABDBED1D-7C73-4A2D-BFDB-BC983D17C065}" type="presParOf" srcId="{49180722-191D-4A99-80C8-C7DC2225F599}" destId="{0C70D9A4-82AA-4FCF-8E9C-4A49B6840BBB}" srcOrd="3" destOrd="0" presId="urn:microsoft.com/office/officeart/2005/8/layout/cycle2"/>
    <dgm:cxn modelId="{C2BD7679-2E21-4A13-BFE1-DFF210B22E81}" type="presParOf" srcId="{0C70D9A4-82AA-4FCF-8E9C-4A49B6840BBB}" destId="{E3245EA5-1944-429E-975A-28B306E023D8}" srcOrd="0" destOrd="0" presId="urn:microsoft.com/office/officeart/2005/8/layout/cycle2"/>
    <dgm:cxn modelId="{3138D847-5A17-4FCB-B175-4B7ECC69E8FE}" type="presParOf" srcId="{49180722-191D-4A99-80C8-C7DC2225F599}" destId="{592A5B30-F5F8-4218-B375-2B5EEAE1E42D}" srcOrd="4" destOrd="0" presId="urn:microsoft.com/office/officeart/2005/8/layout/cycle2"/>
    <dgm:cxn modelId="{AD4341FD-D7E0-4850-8FC4-988554F71468}" type="presParOf" srcId="{49180722-191D-4A99-80C8-C7DC2225F599}" destId="{5F0A484E-6F69-4137-A528-72196783F5DB}" srcOrd="5" destOrd="0" presId="urn:microsoft.com/office/officeart/2005/8/layout/cycle2"/>
    <dgm:cxn modelId="{0B293C40-3E08-4376-95CE-3FE113A978A0}" type="presParOf" srcId="{5F0A484E-6F69-4137-A528-72196783F5DB}" destId="{CAEF0293-435E-4536-BE54-1372E4A546A5}" srcOrd="0" destOrd="0" presId="urn:microsoft.com/office/officeart/2005/8/layout/cycle2"/>
    <dgm:cxn modelId="{CCB9E623-99D8-4786-9776-581E12F11E3F}" type="presParOf" srcId="{49180722-191D-4A99-80C8-C7DC2225F599}" destId="{44B08AAD-BB8B-43BB-A0F6-0F9FCC17D5C6}" srcOrd="6" destOrd="0" presId="urn:microsoft.com/office/officeart/2005/8/layout/cycle2"/>
    <dgm:cxn modelId="{6297487C-6726-4A7D-899D-98570476A1A9}" type="presParOf" srcId="{49180722-191D-4A99-80C8-C7DC2225F599}" destId="{5BEAEB0A-D822-4C72-B9A1-B4F65CE236AD}" srcOrd="7" destOrd="0" presId="urn:microsoft.com/office/officeart/2005/8/layout/cycle2"/>
    <dgm:cxn modelId="{4E8172DF-7BB3-4F25-8D49-FC354945518D}" type="presParOf" srcId="{5BEAEB0A-D822-4C72-B9A1-B4F65CE236AD}" destId="{D23B55E3-CFA7-4306-813F-3DC95D25566C}" srcOrd="0" destOrd="0" presId="urn:microsoft.com/office/officeart/2005/8/layout/cycle2"/>
    <dgm:cxn modelId="{5ECEF54C-4A3F-4999-9554-AC0280FC9D72}" type="presParOf" srcId="{49180722-191D-4A99-80C8-C7DC2225F599}" destId="{24CB360D-7185-48A0-BEFE-FE4BAD78A6C7}" srcOrd="8" destOrd="0" presId="urn:microsoft.com/office/officeart/2005/8/layout/cycle2"/>
    <dgm:cxn modelId="{4D77E518-02BD-4BE9-980E-DEBECA2076A4}" type="presParOf" srcId="{49180722-191D-4A99-80C8-C7DC2225F599}" destId="{2671BAA6-559E-40D2-989D-F542D769E64A}" srcOrd="9" destOrd="0" presId="urn:microsoft.com/office/officeart/2005/8/layout/cycle2"/>
    <dgm:cxn modelId="{DAEC603B-7C1E-4E15-BB45-A115E1A54ED6}" type="presParOf" srcId="{2671BAA6-559E-40D2-989D-F542D769E64A}" destId="{E0005735-FE68-4385-9816-8C09488306BD}" srcOrd="0" destOrd="0" presId="urn:microsoft.com/office/officeart/2005/8/layout/cycle2"/>
    <dgm:cxn modelId="{CDA36129-AACD-4461-9506-5674B69A4B7D}" type="presParOf" srcId="{49180722-191D-4A99-80C8-C7DC2225F599}" destId="{78BFA6B9-E407-44E9-9703-F9AD96848C9C}" srcOrd="10" destOrd="0" presId="urn:microsoft.com/office/officeart/2005/8/layout/cycle2"/>
    <dgm:cxn modelId="{614F439F-182F-412D-9B22-15443A308FBA}" type="presParOf" srcId="{49180722-191D-4A99-80C8-C7DC2225F599}" destId="{F03EB0BE-1804-41AB-99F0-9B96B3E316E0}" srcOrd="11" destOrd="0" presId="urn:microsoft.com/office/officeart/2005/8/layout/cycle2"/>
    <dgm:cxn modelId="{05C2EDDA-AB39-41F2-99A4-8E5040D48887}" type="presParOf" srcId="{F03EB0BE-1804-41AB-99F0-9B96B3E316E0}" destId="{8EE787DB-9BC0-4EF2-82D5-69A46ACFA2FB}" srcOrd="0" destOrd="0" presId="urn:microsoft.com/office/officeart/2005/8/layout/cycle2"/>
    <dgm:cxn modelId="{19DF97CA-EECF-46D6-9142-5DA0546CEA2C}" type="presParOf" srcId="{49180722-191D-4A99-80C8-C7DC2225F599}" destId="{3BAC4621-ED6F-4FF8-B50F-6890042A889B}" srcOrd="12" destOrd="0" presId="urn:microsoft.com/office/officeart/2005/8/layout/cycle2"/>
    <dgm:cxn modelId="{D3D15647-6C38-4515-A9CD-CF822842DF38}" type="presParOf" srcId="{49180722-191D-4A99-80C8-C7DC2225F599}" destId="{AC4C1234-0C4E-409F-8527-C106AD83601A}" srcOrd="13" destOrd="0" presId="urn:microsoft.com/office/officeart/2005/8/layout/cycle2"/>
    <dgm:cxn modelId="{3DF1520B-18FD-46A1-97A5-AB101A7F4A6C}" type="presParOf" srcId="{AC4C1234-0C4E-409F-8527-C106AD83601A}" destId="{F318D3FC-A3F8-45C1-A4A8-AAA3C2A850B6}"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8B4E80-54E5-4219-91B9-C16B00E8E5F0}" type="datetimeFigureOut">
              <a:rPr lang="ru-RU" smtClean="0"/>
              <a:pPr/>
              <a:t>13.05.2016</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214A43-378C-411F-995B-6780144A1670}" type="slidenum">
              <a:rPr lang="ru-RU" smtClean="0"/>
              <a:pPr/>
              <a:t>‹#›</a:t>
            </a:fld>
            <a:endParaRPr lang="ru-RU"/>
          </a:p>
        </p:txBody>
      </p:sp>
    </p:spTree>
    <p:extLst>
      <p:ext uri="{BB962C8B-B14F-4D97-AF65-F5344CB8AC3E}">
        <p14:creationId xmlns:p14="http://schemas.microsoft.com/office/powerpoint/2010/main" xmlns="" val="16334853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CDD82542-23F6-412B-849B-3A517C157237}" type="datetimeFigureOut">
              <a:rPr lang="ru-RU" smtClean="0"/>
              <a:pPr/>
              <a:t>13.05.2016</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584F54AB-3342-4B04-B26E-32F818918A59}"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DD82542-23F6-412B-849B-3A517C157237}" type="datetimeFigureOut">
              <a:rPr lang="ru-RU" smtClean="0"/>
              <a:pPr/>
              <a:t>13.05.2016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84F54AB-3342-4B04-B26E-32F818918A5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DD82542-23F6-412B-849B-3A517C157237}" type="datetimeFigureOut">
              <a:rPr lang="ru-RU" smtClean="0"/>
              <a:pPr/>
              <a:t>13.05.2016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84F54AB-3342-4B04-B26E-32F818918A5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DD82542-23F6-412B-849B-3A517C157237}" type="datetimeFigureOut">
              <a:rPr lang="ru-RU" smtClean="0"/>
              <a:pPr/>
              <a:t>13.05.2016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84F54AB-3342-4B04-B26E-32F818918A5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CDD82542-23F6-412B-849B-3A517C157237}" type="datetimeFigureOut">
              <a:rPr lang="ru-RU" smtClean="0"/>
              <a:pPr/>
              <a:t>13.05.2016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84F54AB-3342-4B04-B26E-32F818918A59}"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DD82542-23F6-412B-849B-3A517C157237}" type="datetimeFigureOut">
              <a:rPr lang="ru-RU" smtClean="0"/>
              <a:pPr/>
              <a:t>13.05.2016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84F54AB-3342-4B04-B26E-32F818918A5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DD82542-23F6-412B-849B-3A517C157237}" type="datetimeFigureOut">
              <a:rPr lang="ru-RU" smtClean="0"/>
              <a:pPr/>
              <a:t>13.05.2016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584F54AB-3342-4B04-B26E-32F818918A5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DD82542-23F6-412B-849B-3A517C157237}" type="datetimeFigureOut">
              <a:rPr lang="ru-RU" smtClean="0"/>
              <a:pPr/>
              <a:t>13.05.2016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84F54AB-3342-4B04-B26E-32F818918A5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CDD82542-23F6-412B-849B-3A517C157237}" type="datetimeFigureOut">
              <a:rPr lang="ru-RU" smtClean="0"/>
              <a:pPr/>
              <a:t>13.05.2016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584F54AB-3342-4B04-B26E-32F818918A59}"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DD82542-23F6-412B-849B-3A517C157237}" type="datetimeFigureOut">
              <a:rPr lang="ru-RU" smtClean="0"/>
              <a:pPr/>
              <a:t>13.05.2016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84F54AB-3342-4B04-B26E-32F818918A5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CDD82542-23F6-412B-849B-3A517C157237}" type="datetimeFigureOut">
              <a:rPr lang="ru-RU" smtClean="0"/>
              <a:pPr/>
              <a:t>13.05.2016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84F54AB-3342-4B04-B26E-32F818918A59}"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DD82542-23F6-412B-849B-3A517C157237}" type="datetimeFigureOut">
              <a:rPr lang="ru-RU" smtClean="0"/>
              <a:pPr/>
              <a:t>13.05.2016</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84F54AB-3342-4B04-B26E-32F818918A59}"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7.xml"/><Relationship Id="rId5" Type="http://schemas.openxmlformats.org/officeDocument/2006/relationships/image" Target="../media/image24.gif"/><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7.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3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7.xml"/><Relationship Id="rId4" Type="http://schemas.openxmlformats.org/officeDocument/2006/relationships/image" Target="../media/image2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069"/>
          <p:cNvPicPr>
            <a:picLocks noChangeAspect="1" noChangeArrowheads="1"/>
          </p:cNvPicPr>
          <p:nvPr/>
        </p:nvPicPr>
        <p:blipFill>
          <a:blip r:embed="rId2"/>
          <a:srcRect/>
          <a:stretch>
            <a:fillRect/>
          </a:stretch>
        </p:blipFill>
        <p:spPr bwMode="auto">
          <a:xfrm>
            <a:off x="0" y="260350"/>
            <a:ext cx="857250" cy="2476500"/>
          </a:xfrm>
          <a:prstGeom prst="rect">
            <a:avLst/>
          </a:prstGeom>
          <a:noFill/>
          <a:ln w="9525">
            <a:noFill/>
            <a:miter lim="800000"/>
            <a:headEnd/>
            <a:tailEnd/>
          </a:ln>
        </p:spPr>
      </p:pic>
      <p:pic>
        <p:nvPicPr>
          <p:cNvPr id="9" name="Picture 8" descr="069"/>
          <p:cNvPicPr>
            <a:picLocks noChangeAspect="1" noChangeArrowheads="1"/>
          </p:cNvPicPr>
          <p:nvPr/>
        </p:nvPicPr>
        <p:blipFill>
          <a:blip r:embed="rId2"/>
          <a:srcRect/>
          <a:stretch>
            <a:fillRect/>
          </a:stretch>
        </p:blipFill>
        <p:spPr bwMode="auto">
          <a:xfrm>
            <a:off x="8286750" y="214290"/>
            <a:ext cx="857250" cy="2476500"/>
          </a:xfrm>
          <a:prstGeom prst="rect">
            <a:avLst/>
          </a:prstGeom>
          <a:noFill/>
          <a:ln w="9525">
            <a:noFill/>
            <a:miter lim="800000"/>
            <a:headEnd/>
            <a:tailEnd/>
          </a:ln>
        </p:spPr>
      </p:pic>
      <p:sp>
        <p:nvSpPr>
          <p:cNvPr id="10" name="Прямоугольник 9"/>
          <p:cNvSpPr/>
          <p:nvPr/>
        </p:nvSpPr>
        <p:spPr>
          <a:xfrm>
            <a:off x="1357290" y="857232"/>
            <a:ext cx="6425157"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kk-KZ"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Информатика</a:t>
            </a: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1" name="Прямоугольник 10"/>
          <p:cNvSpPr/>
          <p:nvPr/>
        </p:nvSpPr>
        <p:spPr>
          <a:xfrm>
            <a:off x="1714480" y="2071678"/>
            <a:ext cx="3786214"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6</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54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сынып</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6626" name="Picture 2" descr="C:\Users\123\Searches\Desktop\Новая_папка_(3)\skupka-komputerov-i-monitorov-1.png"/>
          <p:cNvPicPr>
            <a:picLocks noChangeAspect="1" noChangeArrowheads="1"/>
          </p:cNvPicPr>
          <p:nvPr/>
        </p:nvPicPr>
        <p:blipFill>
          <a:blip r:embed="rId3"/>
          <a:srcRect/>
          <a:stretch>
            <a:fillRect/>
          </a:stretch>
        </p:blipFill>
        <p:spPr bwMode="auto">
          <a:xfrm>
            <a:off x="5143528" y="3500438"/>
            <a:ext cx="3357562" cy="33575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1000"/>
                                        <p:tgtEl>
                                          <p:spTgt spid="8"/>
                                        </p:tgtEl>
                                      </p:cBhvr>
                                    </p:animEffect>
                                  </p:childTnLst>
                                </p:cTn>
                              </p:par>
                              <p:par>
                                <p:cTn id="8" presetID="21"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4)">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388" y="44450"/>
            <a:ext cx="8713787" cy="77787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err="1" smtClean="0">
                <a:ln>
                  <a:noFill/>
                </a:ln>
                <a:solidFill>
                  <a:srgbClr val="FF0000"/>
                </a:solidFill>
                <a:effectLst>
                  <a:outerShdw blurRad="53975" dist="22860" dir="5400000" algn="tl" rotWithShape="0">
                    <a:srgbClr val="000000">
                      <a:alpha val="55000"/>
                    </a:srgbClr>
                  </a:outerShdw>
                </a:effectLst>
                <a:uLnTx/>
                <a:uFillTx/>
                <a:latin typeface="Times New Roman" pitchFamily="18" charset="0"/>
                <a:ea typeface="+mj-ea"/>
                <a:cs typeface="+mj-cs"/>
              </a:rPr>
              <a:t>Ақпаратты</a:t>
            </a:r>
            <a:r>
              <a:rPr kumimoji="0" lang="ru-RU" sz="36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Times New Roman" pitchFamily="18" charset="0"/>
                <a:ea typeface="+mj-ea"/>
                <a:cs typeface="+mj-cs"/>
              </a:rPr>
              <a:t> </a:t>
            </a:r>
            <a:r>
              <a:rPr lang="ru-RU" sz="3600" b="1" dirty="0" err="1" smtClean="0">
                <a:solidFill>
                  <a:srgbClr val="FF0000"/>
                </a:solidFill>
                <a:effectLst>
                  <a:outerShdw blurRad="53975" dist="22860" dir="5400000" algn="tl" rotWithShape="0">
                    <a:srgbClr val="000000">
                      <a:alpha val="55000"/>
                    </a:srgbClr>
                  </a:outerShdw>
                </a:effectLst>
                <a:latin typeface="Times New Roman" pitchFamily="18" charset="0"/>
                <a:ea typeface="+mj-ea"/>
                <a:cs typeface="+mj-cs"/>
              </a:rPr>
              <a:t>енгізу</a:t>
            </a:r>
            <a:r>
              <a:rPr kumimoji="0" lang="ru-RU" sz="36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Times New Roman" pitchFamily="18" charset="0"/>
                <a:ea typeface="+mj-ea"/>
                <a:cs typeface="+mj-cs"/>
              </a:rPr>
              <a:t> </a:t>
            </a:r>
            <a:r>
              <a:rPr kumimoji="0" lang="ru-RU" sz="3600" b="1" i="0" u="none" strike="noStrike" kern="1200" cap="none" spc="0" normalizeH="0" baseline="0" noProof="0" dirty="0" err="1" smtClean="0">
                <a:ln>
                  <a:noFill/>
                </a:ln>
                <a:solidFill>
                  <a:srgbClr val="FF0000"/>
                </a:solidFill>
                <a:effectLst>
                  <a:outerShdw blurRad="53975" dist="22860" dir="5400000" algn="tl" rotWithShape="0">
                    <a:srgbClr val="000000">
                      <a:alpha val="55000"/>
                    </a:srgbClr>
                  </a:outerShdw>
                </a:effectLst>
                <a:uLnTx/>
                <a:uFillTx/>
                <a:latin typeface="Times New Roman" pitchFamily="18" charset="0"/>
                <a:ea typeface="+mj-ea"/>
                <a:cs typeface="+mj-cs"/>
              </a:rPr>
              <a:t>құрылғысы</a:t>
            </a:r>
            <a:r>
              <a:rPr lang="ru-RU" sz="3600" b="1" dirty="0" smtClean="0">
                <a:solidFill>
                  <a:srgbClr val="FF0000"/>
                </a:solidFill>
                <a:effectLst>
                  <a:outerShdw blurRad="53975" dist="22860" dir="5400000" algn="tl" rotWithShape="0">
                    <a:srgbClr val="000000">
                      <a:alpha val="55000"/>
                    </a:srgbClr>
                  </a:outerShdw>
                </a:effectLst>
                <a:latin typeface="Times New Roman" pitchFamily="18" charset="0"/>
                <a:ea typeface="+mj-ea"/>
                <a:cs typeface="+mj-cs"/>
              </a:rPr>
              <a:t>?</a:t>
            </a:r>
            <a:endParaRPr kumimoji="0" lang="ru-RU" sz="2400" b="1" i="0" u="none" strike="noStrike" kern="1200" cap="none" spc="0" normalizeH="0" baseline="0" noProof="0" dirty="0">
              <a:ln>
                <a:noFill/>
              </a:ln>
              <a:solidFill>
                <a:srgbClr val="000099"/>
              </a:solidFill>
              <a:effectLst>
                <a:outerShdw blurRad="53975" dist="22860" dir="5400000" algn="tl" rotWithShape="0">
                  <a:srgbClr val="000000">
                    <a:alpha val="55000"/>
                  </a:srgbClr>
                </a:outerShdw>
              </a:effectLst>
              <a:uLnTx/>
              <a:uFillTx/>
              <a:latin typeface="Times New Roman" pitchFamily="18" charset="0"/>
              <a:ea typeface="+mj-ea"/>
              <a:cs typeface="+mj-cs"/>
            </a:endParaRPr>
          </a:p>
        </p:txBody>
      </p:sp>
      <p:grpSp>
        <p:nvGrpSpPr>
          <p:cNvPr id="3" name="Group 4"/>
          <p:cNvGrpSpPr>
            <a:grpSpLocks/>
          </p:cNvGrpSpPr>
          <p:nvPr/>
        </p:nvGrpSpPr>
        <p:grpSpPr bwMode="auto">
          <a:xfrm>
            <a:off x="6011863" y="981075"/>
            <a:ext cx="2879725" cy="2781300"/>
            <a:chOff x="1111" y="2795"/>
            <a:chExt cx="907" cy="1253"/>
          </a:xfrm>
        </p:grpSpPr>
        <p:pic>
          <p:nvPicPr>
            <p:cNvPr id="4" name="Picture 5" descr="шар2"/>
            <p:cNvPicPr>
              <a:picLocks noChangeAspect="1" noChangeArrowheads="1"/>
            </p:cNvPicPr>
            <p:nvPr/>
          </p:nvPicPr>
          <p:blipFill>
            <a:blip r:embed="rId2">
              <a:clrChange>
                <a:clrFrom>
                  <a:srgbClr val="FFFFFF"/>
                </a:clrFrom>
                <a:clrTo>
                  <a:srgbClr val="FFFFFF">
                    <a:alpha val="0"/>
                  </a:srgbClr>
                </a:clrTo>
              </a:clrChange>
            </a:blip>
            <a:srcRect l="29251" t="9651" r="36565" b="37737"/>
            <a:stretch>
              <a:fillRect/>
            </a:stretch>
          </p:blipFill>
          <p:spPr bwMode="auto">
            <a:xfrm rot="796480">
              <a:off x="1111" y="2795"/>
              <a:ext cx="907" cy="1253"/>
            </a:xfrm>
            <a:prstGeom prst="rect">
              <a:avLst/>
            </a:prstGeom>
            <a:noFill/>
            <a:ln w="9525">
              <a:noFill/>
              <a:miter lim="800000"/>
              <a:headEnd/>
              <a:tailEnd/>
            </a:ln>
          </p:spPr>
        </p:pic>
        <p:sp>
          <p:nvSpPr>
            <p:cNvPr id="5" name="Text Box 6"/>
            <p:cNvSpPr txBox="1">
              <a:spLocks noChangeArrowheads="1"/>
            </p:cNvSpPr>
            <p:nvPr/>
          </p:nvSpPr>
          <p:spPr bwMode="auto">
            <a:xfrm>
              <a:off x="1247" y="3158"/>
              <a:ext cx="545" cy="261"/>
            </a:xfrm>
            <a:prstGeom prst="rect">
              <a:avLst/>
            </a:prstGeom>
            <a:noFill/>
            <a:ln w="9525">
              <a:noFill/>
              <a:miter lim="800000"/>
              <a:headEnd/>
              <a:tailEnd/>
            </a:ln>
            <a:effectLst/>
          </p:spPr>
          <p:txBody>
            <a:bodyPr>
              <a:spAutoFit/>
            </a:bodyPr>
            <a:lstStyle/>
            <a:p>
              <a:pPr algn="ctr">
                <a:spcBef>
                  <a:spcPct val="50000"/>
                </a:spcBef>
              </a:pPr>
              <a:r>
                <a:rPr lang="kk-KZ" sz="3200" b="1">
                  <a:solidFill>
                    <a:srgbClr val="FF0000"/>
                  </a:solidFill>
                  <a:latin typeface="Times New Roman" pitchFamily="18" charset="0"/>
                </a:rPr>
                <a:t>тышқан</a:t>
              </a:r>
              <a:endParaRPr lang="ru-RU" sz="3200" b="1">
                <a:solidFill>
                  <a:srgbClr val="FF0000"/>
                </a:solidFill>
                <a:latin typeface="Times New Roman" pitchFamily="18" charset="0"/>
              </a:endParaRPr>
            </a:p>
          </p:txBody>
        </p:sp>
      </p:grpSp>
      <p:grpSp>
        <p:nvGrpSpPr>
          <p:cNvPr id="6" name="Group 7"/>
          <p:cNvGrpSpPr>
            <a:grpSpLocks/>
          </p:cNvGrpSpPr>
          <p:nvPr/>
        </p:nvGrpSpPr>
        <p:grpSpPr bwMode="auto">
          <a:xfrm>
            <a:off x="1403350" y="3101975"/>
            <a:ext cx="2879725" cy="3756025"/>
            <a:chOff x="2064" y="2795"/>
            <a:chExt cx="907" cy="1232"/>
          </a:xfrm>
        </p:grpSpPr>
        <p:pic>
          <p:nvPicPr>
            <p:cNvPr id="7" name="Picture 8" descr="шар4"/>
            <p:cNvPicPr>
              <a:picLocks noChangeAspect="1" noChangeArrowheads="1"/>
            </p:cNvPicPr>
            <p:nvPr/>
          </p:nvPicPr>
          <p:blipFill>
            <a:blip r:embed="rId3">
              <a:clrChange>
                <a:clrFrom>
                  <a:srgbClr val="FFFFFF"/>
                </a:clrFrom>
                <a:clrTo>
                  <a:srgbClr val="FFFFFF">
                    <a:alpha val="0"/>
                  </a:srgbClr>
                </a:clrTo>
              </a:clrChange>
            </a:blip>
            <a:srcRect l="33934" t="14452" r="34398" b="29485"/>
            <a:stretch>
              <a:fillRect/>
            </a:stretch>
          </p:blipFill>
          <p:spPr bwMode="auto">
            <a:xfrm rot="-1340337">
              <a:off x="2064" y="2795"/>
              <a:ext cx="907" cy="1232"/>
            </a:xfrm>
            <a:prstGeom prst="rect">
              <a:avLst/>
            </a:prstGeom>
            <a:noFill/>
            <a:ln w="9525">
              <a:noFill/>
              <a:miter lim="800000"/>
              <a:headEnd/>
              <a:tailEnd/>
            </a:ln>
          </p:spPr>
        </p:pic>
        <p:sp>
          <p:nvSpPr>
            <p:cNvPr id="8" name="Text Box 9"/>
            <p:cNvSpPr txBox="1">
              <a:spLocks noChangeArrowheads="1"/>
            </p:cNvSpPr>
            <p:nvPr/>
          </p:nvSpPr>
          <p:spPr bwMode="auto">
            <a:xfrm>
              <a:off x="2200" y="3203"/>
              <a:ext cx="545" cy="190"/>
            </a:xfrm>
            <a:prstGeom prst="rect">
              <a:avLst/>
            </a:prstGeom>
            <a:noFill/>
            <a:ln w="9525">
              <a:noFill/>
              <a:miter lim="800000"/>
              <a:headEnd/>
              <a:tailEnd/>
            </a:ln>
            <a:effectLst/>
          </p:spPr>
          <p:txBody>
            <a:bodyPr>
              <a:spAutoFit/>
            </a:bodyPr>
            <a:lstStyle/>
            <a:p>
              <a:pPr algn="ctr">
                <a:spcBef>
                  <a:spcPct val="50000"/>
                </a:spcBef>
              </a:pPr>
              <a:r>
                <a:rPr lang="kk-KZ" sz="3200" b="1" dirty="0">
                  <a:solidFill>
                    <a:srgbClr val="FF0000"/>
                  </a:solidFill>
                  <a:latin typeface="Times New Roman" pitchFamily="18" charset="0"/>
                </a:rPr>
                <a:t>принтер</a:t>
              </a:r>
              <a:endParaRPr lang="ru-RU" sz="3200" b="1" dirty="0">
                <a:solidFill>
                  <a:srgbClr val="FF0000"/>
                </a:solidFill>
                <a:latin typeface="Times New Roman" pitchFamily="18" charset="0"/>
              </a:endParaRPr>
            </a:p>
          </p:txBody>
        </p:sp>
      </p:grpSp>
      <p:grpSp>
        <p:nvGrpSpPr>
          <p:cNvPr id="9" name="Group 10"/>
          <p:cNvGrpSpPr>
            <a:grpSpLocks/>
          </p:cNvGrpSpPr>
          <p:nvPr/>
        </p:nvGrpSpPr>
        <p:grpSpPr bwMode="auto">
          <a:xfrm>
            <a:off x="6227763" y="3573463"/>
            <a:ext cx="2568575" cy="2879725"/>
            <a:chOff x="2880" y="2659"/>
            <a:chExt cx="907" cy="1360"/>
          </a:xfrm>
        </p:grpSpPr>
        <p:pic>
          <p:nvPicPr>
            <p:cNvPr id="10" name="Picture 11" descr="шар1"/>
            <p:cNvPicPr>
              <a:picLocks noChangeAspect="1" noChangeArrowheads="1"/>
            </p:cNvPicPr>
            <p:nvPr/>
          </p:nvPicPr>
          <p:blipFill>
            <a:blip r:embed="rId4">
              <a:clrChange>
                <a:clrFrom>
                  <a:srgbClr val="FFFFFF"/>
                </a:clrFrom>
                <a:clrTo>
                  <a:srgbClr val="FFFFFF">
                    <a:alpha val="0"/>
                  </a:srgbClr>
                </a:clrTo>
              </a:clrChange>
            </a:blip>
            <a:srcRect l="29228" t="17792" r="36548" b="26216"/>
            <a:stretch>
              <a:fillRect/>
            </a:stretch>
          </p:blipFill>
          <p:spPr bwMode="auto">
            <a:xfrm>
              <a:off x="2880" y="2659"/>
              <a:ext cx="907" cy="1360"/>
            </a:xfrm>
            <a:prstGeom prst="rect">
              <a:avLst/>
            </a:prstGeom>
            <a:noFill/>
            <a:ln w="9525">
              <a:noFill/>
              <a:miter lim="800000"/>
              <a:headEnd/>
              <a:tailEnd/>
            </a:ln>
          </p:spPr>
        </p:pic>
        <p:sp>
          <p:nvSpPr>
            <p:cNvPr id="11" name="Text Box 12"/>
            <p:cNvSpPr txBox="1">
              <a:spLocks noChangeArrowheads="1"/>
            </p:cNvSpPr>
            <p:nvPr/>
          </p:nvSpPr>
          <p:spPr bwMode="auto">
            <a:xfrm>
              <a:off x="3061" y="3113"/>
              <a:ext cx="545" cy="274"/>
            </a:xfrm>
            <a:prstGeom prst="rect">
              <a:avLst/>
            </a:prstGeom>
            <a:noFill/>
            <a:ln w="9525">
              <a:noFill/>
              <a:miter lim="800000"/>
              <a:headEnd/>
              <a:tailEnd/>
            </a:ln>
            <a:effectLst/>
          </p:spPr>
          <p:txBody>
            <a:bodyPr>
              <a:spAutoFit/>
            </a:bodyPr>
            <a:lstStyle/>
            <a:p>
              <a:pPr algn="ctr">
                <a:spcBef>
                  <a:spcPct val="50000"/>
                </a:spcBef>
              </a:pPr>
              <a:r>
                <a:rPr lang="ru-RU" sz="3200" b="1" dirty="0">
                  <a:solidFill>
                    <a:schemeClr val="bg1"/>
                  </a:solidFill>
                  <a:latin typeface="Times New Roman" pitchFamily="18" charset="0"/>
                </a:rPr>
                <a:t>сканер</a:t>
              </a:r>
            </a:p>
          </p:txBody>
        </p:sp>
      </p:grpSp>
      <p:grpSp>
        <p:nvGrpSpPr>
          <p:cNvPr id="12" name="Group 13"/>
          <p:cNvGrpSpPr>
            <a:grpSpLocks/>
          </p:cNvGrpSpPr>
          <p:nvPr/>
        </p:nvGrpSpPr>
        <p:grpSpPr bwMode="auto">
          <a:xfrm>
            <a:off x="3563938" y="1196975"/>
            <a:ext cx="2444750" cy="2601913"/>
            <a:chOff x="3742" y="2840"/>
            <a:chExt cx="907" cy="1134"/>
          </a:xfrm>
        </p:grpSpPr>
        <p:pic>
          <p:nvPicPr>
            <p:cNvPr id="13" name="Picture 14" descr="шар3"/>
            <p:cNvPicPr>
              <a:picLocks noChangeAspect="1" noChangeArrowheads="1"/>
            </p:cNvPicPr>
            <p:nvPr/>
          </p:nvPicPr>
          <p:blipFill>
            <a:blip r:embed="rId5">
              <a:clrChange>
                <a:clrFrom>
                  <a:srgbClr val="FFFFFF"/>
                </a:clrFrom>
                <a:clrTo>
                  <a:srgbClr val="FFFFFF">
                    <a:alpha val="0"/>
                  </a:srgbClr>
                </a:clrTo>
              </a:clrChange>
            </a:blip>
            <a:srcRect l="36623" t="22786" r="29193" b="24529"/>
            <a:stretch>
              <a:fillRect/>
            </a:stretch>
          </p:blipFill>
          <p:spPr bwMode="auto">
            <a:xfrm rot="577554">
              <a:off x="3742" y="2840"/>
              <a:ext cx="907" cy="1134"/>
            </a:xfrm>
            <a:prstGeom prst="rect">
              <a:avLst/>
            </a:prstGeom>
            <a:noFill/>
            <a:ln>
              <a:noFill/>
            </a:ln>
            <a:effectLst/>
          </p:spPr>
        </p:pic>
        <p:sp>
          <p:nvSpPr>
            <p:cNvPr id="14" name="Text Box 15"/>
            <p:cNvSpPr txBox="1">
              <a:spLocks noChangeArrowheads="1"/>
            </p:cNvSpPr>
            <p:nvPr/>
          </p:nvSpPr>
          <p:spPr bwMode="auto">
            <a:xfrm>
              <a:off x="3923" y="3203"/>
              <a:ext cx="545" cy="469"/>
            </a:xfrm>
            <a:prstGeom prst="rect">
              <a:avLst/>
            </a:prstGeom>
            <a:noFill/>
            <a:ln w="9525">
              <a:noFill/>
              <a:miter lim="800000"/>
              <a:headEnd/>
              <a:tailEnd/>
            </a:ln>
            <a:effectLst/>
          </p:spPr>
          <p:txBody>
            <a:bodyPr>
              <a:spAutoFit/>
            </a:bodyPr>
            <a:lstStyle/>
            <a:p>
              <a:pPr algn="ctr">
                <a:spcBef>
                  <a:spcPct val="50000"/>
                </a:spcBef>
              </a:pPr>
              <a:r>
                <a:rPr lang="kk-KZ" sz="3200" b="1" dirty="0" smtClean="0">
                  <a:solidFill>
                    <a:srgbClr val="FF0000"/>
                  </a:solidFill>
                  <a:latin typeface="Times New Roman" pitchFamily="18" charset="0"/>
                </a:rPr>
                <a:t>Перне тақта</a:t>
              </a:r>
              <a:endParaRPr lang="ru-RU" sz="3200" b="1" dirty="0">
                <a:solidFill>
                  <a:srgbClr val="FF0000"/>
                </a:solidFill>
                <a:latin typeface="Times New Roman" pitchFamily="18" charset="0"/>
              </a:endParaRPr>
            </a:p>
          </p:txBody>
        </p:sp>
      </p:grpSp>
      <p:grpSp>
        <p:nvGrpSpPr>
          <p:cNvPr id="15" name="Group 16"/>
          <p:cNvGrpSpPr>
            <a:grpSpLocks/>
          </p:cNvGrpSpPr>
          <p:nvPr/>
        </p:nvGrpSpPr>
        <p:grpSpPr bwMode="auto">
          <a:xfrm>
            <a:off x="3924300" y="3789363"/>
            <a:ext cx="2447925" cy="2565400"/>
            <a:chOff x="4604" y="2750"/>
            <a:chExt cx="907" cy="1253"/>
          </a:xfrm>
        </p:grpSpPr>
        <p:pic>
          <p:nvPicPr>
            <p:cNvPr id="16" name="Picture 17" descr="шар2"/>
            <p:cNvPicPr>
              <a:picLocks noChangeAspect="1" noChangeArrowheads="1"/>
            </p:cNvPicPr>
            <p:nvPr/>
          </p:nvPicPr>
          <p:blipFill>
            <a:blip r:embed="rId2">
              <a:clrChange>
                <a:clrFrom>
                  <a:srgbClr val="FFFFFF"/>
                </a:clrFrom>
                <a:clrTo>
                  <a:srgbClr val="FFFFFF">
                    <a:alpha val="0"/>
                  </a:srgbClr>
                </a:clrTo>
              </a:clrChange>
            </a:blip>
            <a:srcRect l="29251" t="9651" r="36565" b="37737"/>
            <a:stretch>
              <a:fillRect/>
            </a:stretch>
          </p:blipFill>
          <p:spPr bwMode="auto">
            <a:xfrm rot="-1051907">
              <a:off x="4604" y="2750"/>
              <a:ext cx="907" cy="1253"/>
            </a:xfrm>
            <a:prstGeom prst="rect">
              <a:avLst/>
            </a:prstGeom>
            <a:noFill/>
            <a:ln w="9525">
              <a:noFill/>
              <a:miter lim="800000"/>
              <a:headEnd/>
              <a:tailEnd/>
            </a:ln>
          </p:spPr>
        </p:pic>
        <p:sp>
          <p:nvSpPr>
            <p:cNvPr id="17" name="Text Box 18"/>
            <p:cNvSpPr txBox="1">
              <a:spLocks noChangeArrowheads="1"/>
            </p:cNvSpPr>
            <p:nvPr/>
          </p:nvSpPr>
          <p:spPr bwMode="auto">
            <a:xfrm>
              <a:off x="4785" y="3158"/>
              <a:ext cx="545" cy="283"/>
            </a:xfrm>
            <a:prstGeom prst="rect">
              <a:avLst/>
            </a:prstGeom>
            <a:noFill/>
            <a:ln w="9525">
              <a:noFill/>
              <a:miter lim="800000"/>
              <a:headEnd/>
              <a:tailEnd/>
            </a:ln>
            <a:effectLst/>
          </p:spPr>
          <p:txBody>
            <a:bodyPr>
              <a:spAutoFit/>
            </a:bodyPr>
            <a:lstStyle/>
            <a:p>
              <a:pPr algn="ctr">
                <a:spcBef>
                  <a:spcPct val="50000"/>
                </a:spcBef>
              </a:pPr>
              <a:r>
                <a:rPr lang="ru-RU" sz="3200" b="1" dirty="0">
                  <a:solidFill>
                    <a:srgbClr val="FF0000"/>
                  </a:solidFill>
                  <a:latin typeface="Times New Roman" pitchFamily="18" charset="0"/>
                </a:rPr>
                <a:t>диск</a:t>
              </a:r>
            </a:p>
          </p:txBody>
        </p:sp>
      </p:grpSp>
      <p:grpSp>
        <p:nvGrpSpPr>
          <p:cNvPr id="18" name="Group 19"/>
          <p:cNvGrpSpPr>
            <a:grpSpLocks/>
          </p:cNvGrpSpPr>
          <p:nvPr/>
        </p:nvGrpSpPr>
        <p:grpSpPr bwMode="auto">
          <a:xfrm>
            <a:off x="755650" y="908050"/>
            <a:ext cx="3022600" cy="3168650"/>
            <a:chOff x="113" y="2750"/>
            <a:chExt cx="907" cy="1360"/>
          </a:xfrm>
        </p:grpSpPr>
        <p:pic>
          <p:nvPicPr>
            <p:cNvPr id="19" name="Picture 20" descr="шар1"/>
            <p:cNvPicPr>
              <a:picLocks noChangeAspect="1" noChangeArrowheads="1"/>
            </p:cNvPicPr>
            <p:nvPr/>
          </p:nvPicPr>
          <p:blipFill>
            <a:blip r:embed="rId4">
              <a:clrChange>
                <a:clrFrom>
                  <a:srgbClr val="FFFFFF"/>
                </a:clrFrom>
                <a:clrTo>
                  <a:srgbClr val="FFFFFF">
                    <a:alpha val="0"/>
                  </a:srgbClr>
                </a:clrTo>
              </a:clrChange>
            </a:blip>
            <a:srcRect l="29228" t="17792" r="36548" b="26216"/>
            <a:stretch>
              <a:fillRect/>
            </a:stretch>
          </p:blipFill>
          <p:spPr bwMode="auto">
            <a:xfrm rot="-1013871">
              <a:off x="113" y="2750"/>
              <a:ext cx="907" cy="1360"/>
            </a:xfrm>
            <a:prstGeom prst="rect">
              <a:avLst/>
            </a:prstGeom>
            <a:noFill/>
            <a:ln w="9525">
              <a:noFill/>
              <a:miter lim="800000"/>
              <a:headEnd/>
              <a:tailEnd/>
            </a:ln>
          </p:spPr>
        </p:pic>
        <p:sp>
          <p:nvSpPr>
            <p:cNvPr id="20" name="Text Box 21"/>
            <p:cNvSpPr txBox="1">
              <a:spLocks noChangeArrowheads="1"/>
            </p:cNvSpPr>
            <p:nvPr/>
          </p:nvSpPr>
          <p:spPr bwMode="auto">
            <a:xfrm>
              <a:off x="249" y="3035"/>
              <a:ext cx="545" cy="251"/>
            </a:xfrm>
            <a:prstGeom prst="rect">
              <a:avLst/>
            </a:prstGeom>
            <a:noFill/>
            <a:ln w="9525">
              <a:noFill/>
              <a:miter lim="800000"/>
              <a:headEnd/>
              <a:tailEnd/>
            </a:ln>
            <a:effectLst/>
          </p:spPr>
          <p:txBody>
            <a:bodyPr wrap="square">
              <a:spAutoFit/>
            </a:bodyPr>
            <a:lstStyle/>
            <a:p>
              <a:pPr algn="ctr">
                <a:spcBef>
                  <a:spcPct val="50000"/>
                </a:spcBef>
              </a:pPr>
              <a:r>
                <a:rPr lang="kk-KZ" sz="3200" b="1" dirty="0" smtClean="0">
                  <a:solidFill>
                    <a:schemeClr val="bg1"/>
                  </a:solidFill>
                  <a:latin typeface="Times New Roman" pitchFamily="18" charset="0"/>
                </a:rPr>
                <a:t>монитор</a:t>
              </a:r>
              <a:endParaRPr lang="ru-RU" sz="3200" b="1" dirty="0">
                <a:solidFill>
                  <a:schemeClr val="bg1"/>
                </a:solidFill>
                <a:latin typeface="Times New Roman" pitchFamily="18" charset="0"/>
              </a:endParaRPr>
            </a:p>
          </p:txBody>
        </p:sp>
      </p:grpSp>
      <p:sp>
        <p:nvSpPr>
          <p:cNvPr id="21" name="AutoShape 22">
            <a:hlinkClick r:id="" action="ppaction://hlinkshowjump?jump=nextslide"/>
            <a:hlinkHover r:id="" action="ppaction://noaction" highlightClick="1"/>
          </p:cNvPr>
          <p:cNvSpPr>
            <a:spLocks noChangeArrowheads="1"/>
          </p:cNvSpPr>
          <p:nvPr/>
        </p:nvSpPr>
        <p:spPr bwMode="auto">
          <a:xfrm>
            <a:off x="6804025" y="5876925"/>
            <a:ext cx="2160588" cy="981075"/>
          </a:xfrm>
          <a:prstGeom prst="rightArrow">
            <a:avLst>
              <a:gd name="adj1" fmla="val 56991"/>
              <a:gd name="adj2" fmla="val 52426"/>
            </a:avLst>
          </a:prstGeom>
          <a:gradFill rotWithShape="1">
            <a:gsLst>
              <a:gs pos="0">
                <a:srgbClr val="FF0000"/>
              </a:gs>
              <a:gs pos="50000">
                <a:srgbClr val="FF66FF"/>
              </a:gs>
              <a:gs pos="100000">
                <a:srgbClr val="FF0000"/>
              </a:gs>
            </a:gsLst>
            <a:lin ang="0" scaled="1"/>
          </a:gradFill>
          <a:ln w="9525">
            <a:solidFill>
              <a:schemeClr val="tx1"/>
            </a:solidFill>
            <a:miter lim="800000"/>
            <a:headEnd/>
            <a:tailEnd/>
          </a:ln>
          <a:effectLst/>
        </p:spPr>
        <p:txBody>
          <a:bodyPr wrap="none" anchor="ctr"/>
          <a:lstStyle/>
          <a:p>
            <a:pPr algn="ctr"/>
            <a:r>
              <a:rPr lang="ru-RU">
                <a:solidFill>
                  <a:schemeClr val="bg1"/>
                </a:solidFill>
              </a:rPr>
              <a:t>Келесі жаттығу</a:t>
            </a:r>
          </a:p>
        </p:txBody>
      </p:sp>
      <p:pic>
        <p:nvPicPr>
          <p:cNvPr id="22" name="Picture 23" descr="mamont[1]"/>
          <p:cNvPicPr>
            <a:picLocks noChangeAspect="1" noChangeArrowheads="1"/>
          </p:cNvPicPr>
          <p:nvPr/>
        </p:nvPicPr>
        <p:blipFill>
          <a:blip r:embed="rId6"/>
          <a:srcRect/>
          <a:stretch>
            <a:fillRect/>
          </a:stretch>
        </p:blipFill>
        <p:spPr bwMode="auto">
          <a:xfrm>
            <a:off x="0" y="5438775"/>
            <a:ext cx="1492250" cy="1419225"/>
          </a:xfrm>
          <a:prstGeom prst="rect">
            <a:avLst/>
          </a:prstGeom>
          <a:noFill/>
          <a:ln w="9525">
            <a:noFill/>
            <a:miter lim="800000"/>
            <a:headEnd/>
            <a:tailEnd/>
          </a:ln>
        </p:spPr>
      </p:pic>
      <p:sp>
        <p:nvSpPr>
          <p:cNvPr id="23" name="WordArt 24"/>
          <p:cNvSpPr>
            <a:spLocks noChangeArrowheads="1" noChangeShapeType="1" noTextEdit="1"/>
          </p:cNvSpPr>
          <p:nvPr/>
        </p:nvSpPr>
        <p:spPr bwMode="auto">
          <a:xfrm>
            <a:off x="250825" y="4941888"/>
            <a:ext cx="647700" cy="819150"/>
          </a:xfrm>
          <a:prstGeom prst="rect">
            <a:avLst/>
          </a:prstGeom>
        </p:spPr>
        <p:txBody>
          <a:bodyPr wrap="none" fromWordArt="1">
            <a:prstTxWarp prst="textPlain">
              <a:avLst>
                <a:gd name="adj" fmla="val 50000"/>
              </a:avLst>
            </a:prstTxWarp>
          </a:bodyPr>
          <a:lstStyle/>
          <a:p>
            <a:pPr algn="ctr"/>
            <a:r>
              <a:rPr lang="ru-RU" sz="3600"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18"/>
                                        </p:tgtEl>
                                        <p:attrNameLst>
                                          <p:attrName>style.opacity</p:attrName>
                                        </p:attrNameLst>
                                      </p:cBhvr>
                                      <p:to>
                                        <p:strVal val="0.5"/>
                                      </p:to>
                                    </p:set>
                                    <p:animEffect filter="image" prLst="opacity: 0.5">
                                      <p:cBhvr rctx="IE">
                                        <p:cTn id="12" dur="indefinite"/>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nodeType="clickEffect">
                                  <p:stCondLst>
                                    <p:cond delay="0"/>
                                  </p:stCondLst>
                                  <p:childTnLst>
                                    <p:set>
                                      <p:cBhvr rctx="PPT">
                                        <p:cTn id="16" dur="indefinite"/>
                                        <p:tgtEl>
                                          <p:spTgt spid="6"/>
                                        </p:tgtEl>
                                        <p:attrNameLst>
                                          <p:attrName>style.opacity</p:attrName>
                                        </p:attrNameLst>
                                      </p:cBhvr>
                                      <p:to>
                                        <p:strVal val="0.5"/>
                                      </p:to>
                                    </p:set>
                                    <p:animEffect filter="image" prLst="opacity: 0.5">
                                      <p:cBhvr rctx="IE">
                                        <p:cTn id="17" dur="indefinite"/>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1" fill="hold" nodeType="clickEffect">
                                  <p:stCondLst>
                                    <p:cond delay="0"/>
                                  </p:stCondLst>
                                  <p:childTnLst>
                                    <p:anim calcmode="lin" valueType="num">
                                      <p:cBhvr additive="base">
                                        <p:cTn id="21" dur="500"/>
                                        <p:tgtEl>
                                          <p:spTgt spid="12"/>
                                        </p:tgtEl>
                                        <p:attrNameLst>
                                          <p:attrName>ppt_x</p:attrName>
                                        </p:attrNameLst>
                                      </p:cBhvr>
                                      <p:tavLst>
                                        <p:tav tm="0">
                                          <p:val>
                                            <p:strVal val="ppt_x"/>
                                          </p:val>
                                        </p:tav>
                                        <p:tav tm="100000">
                                          <p:val>
                                            <p:strVal val="ppt_x"/>
                                          </p:val>
                                        </p:tav>
                                      </p:tavLst>
                                    </p:anim>
                                    <p:anim calcmode="lin" valueType="num">
                                      <p:cBhvr additive="base">
                                        <p:cTn id="22" dur="500"/>
                                        <p:tgtEl>
                                          <p:spTgt spid="12"/>
                                        </p:tgtEl>
                                        <p:attrNameLst>
                                          <p:attrName>ppt_y</p:attrName>
                                        </p:attrNameLst>
                                      </p:cBhvr>
                                      <p:tavLst>
                                        <p:tav tm="0">
                                          <p:val>
                                            <p:strVal val="ppt_y"/>
                                          </p:val>
                                        </p:tav>
                                        <p:tav tm="100000">
                                          <p:val>
                                            <p:strVal val="0-ppt_h/2"/>
                                          </p:val>
                                        </p:tav>
                                      </p:tavLst>
                                    </p:anim>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
                    </p:tgtEl>
                  </p:cond>
                </p:stCondLst>
                <p:endSync evt="end" delay="0">
                  <p:rtn val="all"/>
                </p:endSync>
                <p:childTnLst>
                  <p:par>
                    <p:cTn id="25" fill="hold">
                      <p:stCondLst>
                        <p:cond delay="0"/>
                      </p:stCondLst>
                      <p:childTnLst>
                        <p:par>
                          <p:cTn id="26" fill="hold">
                            <p:stCondLst>
                              <p:cond delay="0"/>
                            </p:stCondLst>
                            <p:childTnLst>
                              <p:par>
                                <p:cTn id="27" presetID="9" presetClass="emph" presetSubtype="0" nodeType="clickEffect">
                                  <p:stCondLst>
                                    <p:cond delay="0"/>
                                  </p:stCondLst>
                                  <p:childTnLst>
                                    <p:set>
                                      <p:cBhvr rctx="PPT">
                                        <p:cTn id="28" dur="indefinite"/>
                                        <p:tgtEl>
                                          <p:spTgt spid="3"/>
                                        </p:tgtEl>
                                        <p:attrNameLst>
                                          <p:attrName>style.opacity</p:attrName>
                                        </p:attrNameLst>
                                      </p:cBhvr>
                                      <p:to>
                                        <p:strVal val="0.5"/>
                                      </p:to>
                                    </p:set>
                                    <p:animEffect filter="image" prLst="opacity: 0.5">
                                      <p:cBhvr rctx="IE">
                                        <p:cTn id="29" dur="indefinite"/>
                                        <p:tgtEl>
                                          <p:spTgt spid="3"/>
                                        </p:tgtEl>
                                      </p:cBhvr>
                                    </p:animEffect>
                                  </p:childTnLst>
                                </p:cTn>
                              </p:par>
                            </p:childTnLst>
                          </p:cTn>
                        </p:par>
                      </p:childTnLst>
                    </p:cTn>
                  </p:par>
                </p:childTnLst>
              </p:cTn>
              <p:nextCondLst>
                <p:cond evt="onClick" delay="0">
                  <p:tgtEl>
                    <p:spTgt spid="3"/>
                  </p:tgtEl>
                </p:cond>
              </p:nextCondLst>
            </p:seq>
            <p:seq concurrent="1" nextAc="seek">
              <p:cTn id="30" restart="whenNotActive" fill="hold" evtFilter="cancelBubble" nodeType="interactiveSeq">
                <p:stCondLst>
                  <p:cond evt="onClick" delay="0">
                    <p:tgtEl>
                      <p:spTgt spid="9"/>
                    </p:tgtEl>
                  </p:cond>
                </p:stCondLst>
                <p:endSync evt="end" delay="0">
                  <p:rtn val="all"/>
                </p:endSync>
                <p:childTnLst>
                  <p:par>
                    <p:cTn id="31" fill="hold">
                      <p:stCondLst>
                        <p:cond delay="0"/>
                      </p:stCondLst>
                      <p:childTnLst>
                        <p:par>
                          <p:cTn id="32" fill="hold">
                            <p:stCondLst>
                              <p:cond delay="0"/>
                            </p:stCondLst>
                            <p:childTnLst>
                              <p:par>
                                <p:cTn id="33" presetID="2" presetClass="exit" presetSubtype="1" fill="hold" nodeType="clickEffect">
                                  <p:stCondLst>
                                    <p:cond delay="0"/>
                                  </p:stCondLst>
                                  <p:childTnLst>
                                    <p:anim calcmode="lin" valueType="num">
                                      <p:cBhvr additive="base">
                                        <p:cTn id="34" dur="500"/>
                                        <p:tgtEl>
                                          <p:spTgt spid="12"/>
                                        </p:tgtEl>
                                        <p:attrNameLst>
                                          <p:attrName>ppt_x</p:attrName>
                                        </p:attrNameLst>
                                      </p:cBhvr>
                                      <p:tavLst>
                                        <p:tav tm="0">
                                          <p:val>
                                            <p:strVal val="ppt_x"/>
                                          </p:val>
                                        </p:tav>
                                        <p:tav tm="100000">
                                          <p:val>
                                            <p:strVal val="ppt_x"/>
                                          </p:val>
                                        </p:tav>
                                      </p:tavLst>
                                    </p:anim>
                                    <p:anim calcmode="lin" valueType="num">
                                      <p:cBhvr additive="base">
                                        <p:cTn id="35" dur="500"/>
                                        <p:tgtEl>
                                          <p:spTgt spid="12"/>
                                        </p:tgtEl>
                                        <p:attrNameLst>
                                          <p:attrName>ppt_y</p:attrName>
                                        </p:attrNameLst>
                                      </p:cBhvr>
                                      <p:tavLst>
                                        <p:tav tm="0">
                                          <p:val>
                                            <p:strVal val="ppt_y"/>
                                          </p:val>
                                        </p:tav>
                                        <p:tav tm="100000">
                                          <p:val>
                                            <p:strVal val="0-ppt_h/2"/>
                                          </p:val>
                                        </p:tav>
                                      </p:tavLst>
                                    </p:anim>
                                    <p:set>
                                      <p:cBhvr>
                                        <p:cTn id="36"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9" presetClass="emph" presetSubtype="0" nodeType="clickEffect">
                                  <p:stCondLst>
                                    <p:cond delay="0"/>
                                  </p:stCondLst>
                                  <p:childTnLst>
                                    <p:set>
                                      <p:cBhvr rctx="PPT">
                                        <p:cTn id="41" dur="indefinite"/>
                                        <p:tgtEl>
                                          <p:spTgt spid="15"/>
                                        </p:tgtEl>
                                        <p:attrNameLst>
                                          <p:attrName>style.opacity</p:attrName>
                                        </p:attrNameLst>
                                      </p:cBhvr>
                                      <p:to>
                                        <p:strVal val="0.5"/>
                                      </p:to>
                                    </p:set>
                                    <p:animEffect filter="image" prLst="opacity: 0.5">
                                      <p:cBhvr rctx="IE">
                                        <p:cTn id="42" dur="indefinite"/>
                                        <p:tgtEl>
                                          <p:spTgt spid="15"/>
                                        </p:tgtEl>
                                      </p:cBhvr>
                                    </p:animEffect>
                                  </p:childTnLst>
                                </p:cTn>
                              </p:par>
                            </p:childTnLst>
                          </p:cTn>
                        </p:par>
                      </p:childTnLst>
                    </p:cTn>
                  </p:par>
                </p:childTnLst>
              </p:cTn>
              <p:nextCondLst>
                <p:cond evt="onClick" delay="0">
                  <p:tgtEl>
                    <p:spTgt spid="1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4286248" y="2143116"/>
            <a:ext cx="4714908" cy="5715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Rectangle 5"/>
          <p:cNvSpPr>
            <a:spLocks noChangeArrowheads="1"/>
          </p:cNvSpPr>
          <p:nvPr/>
        </p:nvSpPr>
        <p:spPr bwMode="auto">
          <a:xfrm>
            <a:off x="214283" y="428605"/>
            <a:ext cx="4214841" cy="6740307"/>
          </a:xfrm>
          <a:prstGeom prst="rect">
            <a:avLst/>
          </a:prstGeom>
          <a:noFill/>
          <a:ln w="9525">
            <a:noFill/>
            <a:miter lim="800000"/>
            <a:headEnd/>
            <a:tailEnd/>
          </a:ln>
          <a:effectLst/>
        </p:spPr>
        <p:txBody>
          <a:bodyPr wrap="square" anchor="ctr">
            <a:spAutoFit/>
          </a:bodyPr>
          <a:lstStyle/>
          <a:p>
            <a:pPr marL="342900" indent="-342900" algn="ctr">
              <a:defRPr/>
            </a:pPr>
            <a:r>
              <a:rPr lang="ru-RU" b="1" i="1" dirty="0" err="1">
                <a:solidFill>
                  <a:srgbClr val="CC0066"/>
                </a:solidFill>
                <a:effectLst>
                  <a:outerShdw blurRad="38100" dist="38100" dir="2700000" algn="tl">
                    <a:srgbClr val="C0C0C0"/>
                  </a:outerShdw>
                </a:effectLst>
              </a:rPr>
              <a:t>Көлденеңнен:</a:t>
            </a:r>
            <a:endParaRPr lang="ru-RU" b="1" dirty="0">
              <a:solidFill>
                <a:srgbClr val="CC0066"/>
              </a:solidFill>
              <a:effectLst>
                <a:outerShdw blurRad="38100" dist="38100" dir="2700000" algn="tl">
                  <a:srgbClr val="C0C0C0"/>
                </a:outerShdw>
              </a:effectLst>
            </a:endParaRPr>
          </a:p>
          <a:p>
            <a:pPr marL="342900" indent="-342900" algn="ctr">
              <a:buFontTx/>
              <a:buAutoNum type="arabicPeriod"/>
              <a:defRPr/>
            </a:pPr>
            <a:r>
              <a:rPr lang="ru-RU" b="1" dirty="0" err="1"/>
              <a:t>Ереже</a:t>
            </a:r>
            <a:r>
              <a:rPr lang="ru-RU" b="1" dirty="0"/>
              <a:t> </a:t>
            </a:r>
            <a:r>
              <a:rPr lang="ru-RU" b="1" dirty="0" err="1"/>
              <a:t>бойынша</a:t>
            </a:r>
            <a:r>
              <a:rPr lang="ru-RU" b="1" dirty="0"/>
              <a:t> </a:t>
            </a:r>
            <a:r>
              <a:rPr lang="ru-RU" b="1" dirty="0" err="1"/>
              <a:t>ол</a:t>
            </a:r>
            <a:r>
              <a:rPr lang="ru-RU" b="1" dirty="0"/>
              <a:t> </a:t>
            </a:r>
            <a:r>
              <a:rPr lang="ru-RU" b="1" dirty="0" smtClean="0"/>
              <a:t>103 </a:t>
            </a:r>
            <a:r>
              <a:rPr lang="ru-RU" b="1" dirty="0" err="1"/>
              <a:t>ден</a:t>
            </a:r>
            <a:r>
              <a:rPr lang="ru-RU" b="1" dirty="0"/>
              <a:t> </a:t>
            </a:r>
            <a:r>
              <a:rPr lang="ru-RU" b="1" dirty="0" smtClean="0"/>
              <a:t>104-ге </a:t>
            </a:r>
            <a:r>
              <a:rPr lang="ru-RU" b="1" dirty="0" err="1"/>
              <a:t>дейінгі</a:t>
            </a:r>
            <a:r>
              <a:rPr lang="ru-RU" b="1" dirty="0"/>
              <a:t> </a:t>
            </a:r>
            <a:r>
              <a:rPr lang="ru-RU" b="1" dirty="0" err="1"/>
              <a:t>пернеден</a:t>
            </a:r>
            <a:r>
              <a:rPr lang="ru-RU" b="1" dirty="0"/>
              <a:t> </a:t>
            </a:r>
            <a:r>
              <a:rPr lang="ru-RU" b="1" dirty="0" err="1"/>
              <a:t>тұрады</a:t>
            </a:r>
            <a:r>
              <a:rPr lang="ru-RU" b="1" dirty="0"/>
              <a:t>.</a:t>
            </a:r>
            <a:br>
              <a:rPr lang="ru-RU" b="1" dirty="0"/>
            </a:br>
            <a:r>
              <a:rPr lang="ru-RU" b="1" i="1" dirty="0" err="1">
                <a:solidFill>
                  <a:srgbClr val="003300"/>
                </a:solidFill>
                <a:effectLst>
                  <a:outerShdw blurRad="38100" dist="38100" dir="2700000" algn="tl">
                    <a:srgbClr val="C0C0C0"/>
                  </a:outerShdw>
                </a:effectLst>
              </a:rPr>
              <a:t>Тігінен</a:t>
            </a:r>
            <a:r>
              <a:rPr lang="ru-RU" b="1" i="1" dirty="0">
                <a:solidFill>
                  <a:srgbClr val="003300"/>
                </a:solidFill>
                <a:effectLst>
                  <a:outerShdw blurRad="38100" dist="38100" dir="2700000" algn="tl">
                    <a:srgbClr val="C0C0C0"/>
                  </a:outerShdw>
                </a:effectLst>
              </a:rPr>
              <a:t> :</a:t>
            </a:r>
          </a:p>
          <a:p>
            <a:pPr marL="342900" indent="-342900" algn="ctr">
              <a:defRPr/>
            </a:pPr>
            <a:r>
              <a:rPr lang="kk-KZ" b="1" dirty="0">
                <a:solidFill>
                  <a:srgbClr val="003300"/>
                </a:solidFill>
                <a:effectLst>
                  <a:outerShdw blurRad="38100" dist="38100" dir="2700000" algn="tl">
                    <a:srgbClr val="C0C0C0"/>
                  </a:outerShdw>
                </a:effectLst>
              </a:rPr>
              <a:t>1.Компьютердің баспаға шығару құрылғысы</a:t>
            </a:r>
          </a:p>
          <a:p>
            <a:pPr marL="342900" indent="-342900" algn="ctr">
              <a:defRPr/>
            </a:pPr>
            <a:r>
              <a:rPr lang="kk-KZ" b="1" dirty="0">
                <a:solidFill>
                  <a:srgbClr val="003300"/>
                </a:solidFill>
                <a:effectLst>
                  <a:outerShdw blurRad="38100" dist="38100" dir="2700000" algn="tl">
                    <a:srgbClr val="C0C0C0"/>
                  </a:outerShdw>
                </a:effectLst>
              </a:rPr>
              <a:t>2.Қағаздағы кескінді түсіріп диплей экранынан шығаруға мүмкіндік беретін құрылғы</a:t>
            </a:r>
          </a:p>
          <a:p>
            <a:pPr marL="342900" indent="-342900" algn="ctr">
              <a:defRPr/>
            </a:pPr>
            <a:r>
              <a:rPr lang="kk-KZ" b="1" dirty="0">
                <a:solidFill>
                  <a:srgbClr val="003300"/>
                </a:solidFill>
                <a:effectLst>
                  <a:outerShdw blurRad="38100" dist="38100" dir="2700000" algn="tl">
                    <a:srgbClr val="C0C0C0"/>
                  </a:outerShdw>
                </a:effectLst>
              </a:rPr>
              <a:t>3.Компьютердің миы</a:t>
            </a:r>
          </a:p>
          <a:p>
            <a:pPr marL="342900" indent="-342900" algn="ctr">
              <a:defRPr/>
            </a:pPr>
            <a:r>
              <a:rPr lang="kk-KZ" b="1" dirty="0">
                <a:solidFill>
                  <a:srgbClr val="003300"/>
                </a:solidFill>
                <a:effectLst>
                  <a:outerShdw blurRad="38100" dist="38100" dir="2700000" algn="tl">
                    <a:srgbClr val="C0C0C0"/>
                  </a:outerShdw>
                </a:effectLst>
              </a:rPr>
              <a:t>4.Компьютердің экранына ақпаратты шығаратын құрылғы</a:t>
            </a:r>
          </a:p>
          <a:p>
            <a:pPr marL="342900" indent="-342900" algn="ctr">
              <a:defRPr/>
            </a:pPr>
            <a:r>
              <a:rPr lang="kk-KZ" b="1" dirty="0">
                <a:solidFill>
                  <a:srgbClr val="003300"/>
                </a:solidFill>
                <a:effectLst>
                  <a:outerShdw blurRad="38100" dist="38100" dir="2700000" algn="tl">
                    <a:srgbClr val="C0C0C0"/>
                  </a:outerShdw>
                </a:effectLst>
              </a:rPr>
              <a:t>5.Интернетпен байланысқа шығуға көмектесетін құрылғы</a:t>
            </a:r>
          </a:p>
          <a:p>
            <a:pPr marL="342900" indent="-342900" algn="ctr">
              <a:defRPr/>
            </a:pPr>
            <a:r>
              <a:rPr lang="kk-KZ" b="1" dirty="0">
                <a:solidFill>
                  <a:srgbClr val="003300"/>
                </a:solidFill>
                <a:effectLst>
                  <a:outerShdw blurRad="38100" dist="38100" dir="2700000" algn="tl">
                    <a:srgbClr val="C0C0C0"/>
                  </a:outerShdw>
                </a:effectLst>
              </a:rPr>
              <a:t>6.Компьютерлік ойындарда экрандағы жылжитын обьектілерді басқаруға арналған манипулятор</a:t>
            </a:r>
          </a:p>
          <a:p>
            <a:pPr marL="342900" indent="-342900" algn="ctr">
              <a:defRPr/>
            </a:pPr>
            <a:r>
              <a:rPr lang="kk-KZ" b="1" dirty="0">
                <a:solidFill>
                  <a:srgbClr val="003300"/>
                </a:solidFill>
                <a:effectLst>
                  <a:outerShdw blurRad="38100" dist="38100" dir="2700000" algn="tl">
                    <a:srgbClr val="C0C0C0"/>
                  </a:outerShdw>
                </a:effectLst>
              </a:rPr>
              <a:t>7.Процессорға басқа құрылғылардың сымдардан тұратын кабель арқылы жалғастырады оны.....</a:t>
            </a:r>
          </a:p>
          <a:p>
            <a:pPr marL="342900" indent="-342900" algn="ctr">
              <a:defRPr/>
            </a:pPr>
            <a:r>
              <a:rPr lang="kk-KZ" b="1" dirty="0">
                <a:solidFill>
                  <a:srgbClr val="003300"/>
                </a:solidFill>
                <a:effectLst>
                  <a:outerShdw blurRad="38100" dist="38100" dir="2700000" algn="tl">
                    <a:srgbClr val="C0C0C0"/>
                  </a:outerShdw>
                </a:effectLst>
              </a:rPr>
              <a:t>8.</a:t>
            </a:r>
            <a:r>
              <a:rPr lang="en-US" b="1" dirty="0" err="1">
                <a:solidFill>
                  <a:srgbClr val="003300"/>
                </a:solidFill>
                <a:effectLst>
                  <a:outerShdw blurRad="38100" dist="38100" dir="2700000" algn="tl">
                    <a:srgbClr val="C0C0C0"/>
                  </a:outerShdw>
                </a:effectLst>
              </a:rPr>
              <a:t>Informatio</a:t>
            </a:r>
            <a:r>
              <a:rPr lang="en-US" b="1" dirty="0">
                <a:solidFill>
                  <a:srgbClr val="003300"/>
                </a:solidFill>
                <a:effectLst>
                  <a:outerShdw blurRad="38100" dist="38100" dir="2700000" algn="tl">
                    <a:srgbClr val="C0C0C0"/>
                  </a:outerShdw>
                </a:effectLst>
              </a:rPr>
              <a:t> </a:t>
            </a:r>
            <a:r>
              <a:rPr lang="kk-KZ" b="1" dirty="0">
                <a:solidFill>
                  <a:srgbClr val="003300"/>
                </a:solidFill>
                <a:effectLst>
                  <a:outerShdw blurRad="38100" dist="38100" dir="2700000" algn="tl">
                    <a:srgbClr val="C0C0C0"/>
                  </a:outerShdw>
                </a:effectLst>
              </a:rPr>
              <a:t>сөзінің </a:t>
            </a:r>
            <a:r>
              <a:rPr lang="kk-KZ" b="1" dirty="0" smtClean="0">
                <a:solidFill>
                  <a:srgbClr val="003300"/>
                </a:solidFill>
                <a:effectLst>
                  <a:outerShdw blurRad="38100" dist="38100" dir="2700000" algn="tl">
                    <a:srgbClr val="C0C0C0"/>
                  </a:outerShdw>
                </a:effectLst>
              </a:rPr>
              <a:t>аудармасы</a:t>
            </a:r>
            <a:endParaRPr lang="en-US" b="1" dirty="0" smtClean="0">
              <a:solidFill>
                <a:srgbClr val="003300"/>
              </a:solidFill>
              <a:effectLst>
                <a:outerShdw blurRad="38100" dist="38100" dir="2700000" algn="tl">
                  <a:srgbClr val="C0C0C0"/>
                </a:outerShdw>
              </a:effectLst>
            </a:endParaRPr>
          </a:p>
          <a:p>
            <a:pPr marL="342900" indent="-342900" algn="ctr">
              <a:buAutoNum type="arabicPeriod" startAt="9"/>
              <a:defRPr/>
            </a:pPr>
            <a:r>
              <a:rPr lang="kk-KZ" b="1" dirty="0" smtClean="0">
                <a:solidFill>
                  <a:srgbClr val="003300"/>
                </a:solidFill>
                <a:effectLst>
                  <a:outerShdw blurRad="38100" dist="38100" dir="2700000" algn="tl">
                    <a:srgbClr val="C0C0C0"/>
                  </a:outerShdw>
                </a:effectLst>
              </a:rPr>
              <a:t>Ақпараттың өлшембірлігі</a:t>
            </a:r>
          </a:p>
          <a:p>
            <a:pPr marL="342900" indent="-342900" algn="ctr">
              <a:buAutoNum type="arabicPeriod" startAt="9"/>
              <a:defRPr/>
            </a:pPr>
            <a:r>
              <a:rPr lang="kk-KZ" b="1" dirty="0" smtClean="0">
                <a:solidFill>
                  <a:srgbClr val="003300"/>
                </a:solidFill>
                <a:effectLst>
                  <a:outerShdw blurRad="38100" dist="38100" dir="2700000" algn="tl">
                    <a:srgbClr val="C0C0C0"/>
                  </a:outerShdw>
                </a:effectLst>
              </a:rPr>
              <a:t>Тышқанның басқаша атауы</a:t>
            </a:r>
            <a:endParaRPr lang="kk-KZ" b="1" dirty="0">
              <a:solidFill>
                <a:srgbClr val="003300"/>
              </a:solidFill>
              <a:effectLst>
                <a:outerShdw blurRad="38100" dist="38100" dir="2700000" algn="tl">
                  <a:srgbClr val="C0C0C0"/>
                </a:outerShdw>
              </a:effectLst>
            </a:endParaRPr>
          </a:p>
          <a:p>
            <a:pPr marL="342900" indent="-342900" algn="ctr">
              <a:defRPr/>
            </a:pPr>
            <a:endParaRPr lang="ru-RU" b="1" dirty="0">
              <a:solidFill>
                <a:srgbClr val="003300"/>
              </a:solidFill>
              <a:effectLst>
                <a:outerShdw blurRad="38100" dist="38100" dir="2700000" algn="tl">
                  <a:srgbClr val="C0C0C0"/>
                </a:outerShdw>
              </a:effectLst>
            </a:endParaRPr>
          </a:p>
        </p:txBody>
      </p:sp>
      <p:sp>
        <p:nvSpPr>
          <p:cNvPr id="16386" name="WordArt 2"/>
          <p:cNvSpPr>
            <a:spLocks noChangeArrowheads="1" noChangeShapeType="1" noTextEdit="1"/>
          </p:cNvSpPr>
          <p:nvPr/>
        </p:nvSpPr>
        <p:spPr bwMode="auto">
          <a:xfrm rot="5400000">
            <a:off x="2464579" y="4179099"/>
            <a:ext cx="4357719" cy="714381"/>
          </a:xfrm>
          <a:prstGeom prst="rect">
            <a:avLst/>
          </a:prstGeom>
        </p:spPr>
        <p:txBody>
          <a:bodyPr vert="wordArtVert" wrap="none" fromWordArt="1">
            <a:prstTxWarp prst="textPlain">
              <a:avLst>
                <a:gd name="adj" fmla="val 50000"/>
              </a:avLst>
            </a:prstTxWarp>
          </a:bodyPr>
          <a:lstStyle/>
          <a:p>
            <a:pPr algn="ctr" rtl="0" fontAlgn="auto"/>
            <a:r>
              <a:rPr lang="ru-RU" sz="3600" kern="10" spc="0" dirty="0" smtClean="0">
                <a:ln w="9525">
                  <a:solidFill>
                    <a:srgbClr val="000000"/>
                  </a:solidFill>
                  <a:round/>
                  <a:headEnd/>
                  <a:tailEnd/>
                </a:ln>
                <a:solidFill>
                  <a:srgbClr val="548DD4"/>
                </a:solidFill>
                <a:effectLst/>
                <a:latin typeface="Arial Black"/>
              </a:rPr>
              <a:t>принтер </a:t>
            </a:r>
            <a:endParaRPr lang="ru-RU" sz="3600" kern="10" spc="0" dirty="0">
              <a:ln w="9525">
                <a:solidFill>
                  <a:srgbClr val="000000"/>
                </a:solidFill>
                <a:round/>
                <a:headEnd/>
                <a:tailEnd/>
              </a:ln>
              <a:solidFill>
                <a:srgbClr val="548DD4"/>
              </a:solidFill>
              <a:effectLst/>
              <a:latin typeface="Arial Black"/>
            </a:endParaRPr>
          </a:p>
        </p:txBody>
      </p:sp>
      <p:sp>
        <p:nvSpPr>
          <p:cNvPr id="16387" name="WordArt 3"/>
          <p:cNvSpPr>
            <a:spLocks noChangeArrowheads="1" noChangeShapeType="1" noTextEdit="1"/>
          </p:cNvSpPr>
          <p:nvPr/>
        </p:nvSpPr>
        <p:spPr bwMode="auto">
          <a:xfrm rot="5400000">
            <a:off x="3571868" y="1571612"/>
            <a:ext cx="2857520" cy="285752"/>
          </a:xfrm>
          <a:prstGeom prst="rect">
            <a:avLst/>
          </a:prstGeom>
        </p:spPr>
        <p:txBody>
          <a:bodyPr vert="wordArtVert" wrap="none" fromWordArt="1">
            <a:prstTxWarp prst="textPlain">
              <a:avLst>
                <a:gd name="adj" fmla="val 50000"/>
              </a:avLst>
            </a:prstTxWarp>
          </a:bodyPr>
          <a:lstStyle/>
          <a:p>
            <a:pPr algn="ctr" rtl="0" fontAlgn="auto"/>
            <a:r>
              <a:rPr lang="ru-RU" sz="3600" kern="10" spc="0" dirty="0" smtClean="0">
                <a:ln w="9525">
                  <a:solidFill>
                    <a:srgbClr val="000000"/>
                  </a:solidFill>
                  <a:round/>
                  <a:headEnd/>
                  <a:tailEnd/>
                </a:ln>
                <a:solidFill>
                  <a:srgbClr val="FF0000"/>
                </a:solidFill>
                <a:effectLst/>
                <a:latin typeface="Arial Black"/>
              </a:rPr>
              <a:t>сканер</a:t>
            </a:r>
            <a:endParaRPr lang="ru-RU" sz="3600" kern="10" spc="0" dirty="0">
              <a:ln w="9525">
                <a:solidFill>
                  <a:srgbClr val="000000"/>
                </a:solidFill>
                <a:round/>
                <a:headEnd/>
                <a:tailEnd/>
              </a:ln>
              <a:solidFill>
                <a:srgbClr val="FF0000"/>
              </a:solidFill>
              <a:effectLst/>
              <a:latin typeface="Arial Black"/>
            </a:endParaRPr>
          </a:p>
        </p:txBody>
      </p:sp>
      <p:sp>
        <p:nvSpPr>
          <p:cNvPr id="16388" name="WordArt 4"/>
          <p:cNvSpPr>
            <a:spLocks noChangeArrowheads="1" noChangeShapeType="1" noTextEdit="1"/>
          </p:cNvSpPr>
          <p:nvPr/>
        </p:nvSpPr>
        <p:spPr bwMode="auto">
          <a:xfrm rot="5400000">
            <a:off x="2821769" y="4107637"/>
            <a:ext cx="5143536" cy="357190"/>
          </a:xfrm>
          <a:prstGeom prst="rect">
            <a:avLst/>
          </a:prstGeom>
        </p:spPr>
        <p:txBody>
          <a:bodyPr vert="wordArtVert" wrap="none" fromWordArt="1">
            <a:prstTxWarp prst="textPlain">
              <a:avLst>
                <a:gd name="adj" fmla="val 50000"/>
              </a:avLst>
            </a:prstTxWarp>
          </a:bodyPr>
          <a:lstStyle/>
          <a:p>
            <a:pPr algn="ctr" rtl="0" fontAlgn="auto"/>
            <a:r>
              <a:rPr lang="ru-RU" sz="3600" kern="10" spc="0" dirty="0" smtClean="0">
                <a:ln w="9525">
                  <a:solidFill>
                    <a:srgbClr val="000000"/>
                  </a:solidFill>
                  <a:round/>
                  <a:headEnd/>
                  <a:tailEnd/>
                </a:ln>
                <a:solidFill>
                  <a:srgbClr val="FFC000"/>
                </a:solidFill>
                <a:effectLst/>
                <a:latin typeface="Arial Black"/>
              </a:rPr>
              <a:t>процессор</a:t>
            </a:r>
            <a:endParaRPr lang="ru-RU" sz="3600" kern="10" spc="0" dirty="0">
              <a:ln w="9525">
                <a:solidFill>
                  <a:srgbClr val="000000"/>
                </a:solidFill>
                <a:round/>
                <a:headEnd/>
                <a:tailEnd/>
              </a:ln>
              <a:solidFill>
                <a:srgbClr val="FFC000"/>
              </a:solidFill>
              <a:effectLst/>
              <a:latin typeface="Arial Black"/>
            </a:endParaRPr>
          </a:p>
        </p:txBody>
      </p:sp>
      <p:sp>
        <p:nvSpPr>
          <p:cNvPr id="16389" name="WordArt 5"/>
          <p:cNvSpPr>
            <a:spLocks noChangeArrowheads="1" noChangeShapeType="1" noTextEdit="1"/>
          </p:cNvSpPr>
          <p:nvPr/>
        </p:nvSpPr>
        <p:spPr bwMode="auto">
          <a:xfrm rot="5400000">
            <a:off x="4000497" y="2857495"/>
            <a:ext cx="3643335" cy="357190"/>
          </a:xfrm>
          <a:prstGeom prst="rect">
            <a:avLst/>
          </a:prstGeom>
        </p:spPr>
        <p:txBody>
          <a:bodyPr vert="wordArtVert" wrap="none" fromWordArt="1">
            <a:prstTxWarp prst="textPlain">
              <a:avLst>
                <a:gd name="adj" fmla="val 50000"/>
              </a:avLst>
            </a:prstTxWarp>
          </a:bodyPr>
          <a:lstStyle/>
          <a:p>
            <a:pPr algn="ctr" rtl="0" fontAlgn="auto"/>
            <a:r>
              <a:rPr lang="ru-RU" sz="3600" kern="10" spc="0" dirty="0" smtClean="0">
                <a:ln w="9525">
                  <a:solidFill>
                    <a:srgbClr val="000000"/>
                  </a:solidFill>
                  <a:round/>
                  <a:headEnd/>
                  <a:tailEnd/>
                </a:ln>
                <a:solidFill>
                  <a:srgbClr val="00B050"/>
                </a:solidFill>
                <a:effectLst/>
                <a:latin typeface="Arial Black"/>
              </a:rPr>
              <a:t>монитор</a:t>
            </a:r>
            <a:endParaRPr lang="ru-RU" sz="3600" kern="10" spc="0" dirty="0">
              <a:ln w="9525">
                <a:solidFill>
                  <a:srgbClr val="000000"/>
                </a:solidFill>
                <a:round/>
                <a:headEnd/>
                <a:tailEnd/>
              </a:ln>
              <a:solidFill>
                <a:srgbClr val="00B050"/>
              </a:solidFill>
              <a:effectLst/>
              <a:latin typeface="Arial Black"/>
            </a:endParaRPr>
          </a:p>
        </p:txBody>
      </p:sp>
      <p:sp>
        <p:nvSpPr>
          <p:cNvPr id="16390" name="WordArt 6"/>
          <p:cNvSpPr>
            <a:spLocks noChangeArrowheads="1" noChangeShapeType="1" noTextEdit="1"/>
          </p:cNvSpPr>
          <p:nvPr/>
        </p:nvSpPr>
        <p:spPr bwMode="auto">
          <a:xfrm rot="5400000">
            <a:off x="4643437" y="1571612"/>
            <a:ext cx="3071833" cy="357191"/>
          </a:xfrm>
          <a:prstGeom prst="rect">
            <a:avLst/>
          </a:prstGeom>
        </p:spPr>
        <p:txBody>
          <a:bodyPr vert="wordArtVert" wrap="none" fromWordArt="1">
            <a:prstTxWarp prst="textPlain">
              <a:avLst>
                <a:gd name="adj" fmla="val 50000"/>
              </a:avLst>
            </a:prstTxWarp>
          </a:bodyPr>
          <a:lstStyle/>
          <a:p>
            <a:pPr algn="ctr" rtl="0" fontAlgn="auto"/>
            <a:r>
              <a:rPr lang="ru-RU" sz="3600" kern="10" spc="0" dirty="0" smtClean="0">
                <a:ln w="9525">
                  <a:solidFill>
                    <a:srgbClr val="000000"/>
                  </a:solidFill>
                  <a:round/>
                  <a:headEnd/>
                  <a:tailEnd/>
                </a:ln>
                <a:solidFill>
                  <a:srgbClr val="E36C0A"/>
                </a:solidFill>
                <a:effectLst/>
                <a:latin typeface="Arial Black"/>
              </a:rPr>
              <a:t>модем</a:t>
            </a:r>
            <a:endParaRPr lang="ru-RU" sz="3600" kern="10" spc="0" dirty="0">
              <a:ln w="9525">
                <a:solidFill>
                  <a:srgbClr val="000000"/>
                </a:solidFill>
                <a:round/>
                <a:headEnd/>
                <a:tailEnd/>
              </a:ln>
              <a:solidFill>
                <a:srgbClr val="E36C0A"/>
              </a:solidFill>
              <a:effectLst/>
              <a:latin typeface="Arial Black"/>
            </a:endParaRPr>
          </a:p>
        </p:txBody>
      </p:sp>
      <p:sp>
        <p:nvSpPr>
          <p:cNvPr id="16391" name="WordArt 7"/>
          <p:cNvSpPr>
            <a:spLocks noChangeArrowheads="1" noChangeShapeType="1" noTextEdit="1"/>
          </p:cNvSpPr>
          <p:nvPr/>
        </p:nvSpPr>
        <p:spPr bwMode="auto">
          <a:xfrm rot="5400000">
            <a:off x="5175251" y="3611565"/>
            <a:ext cx="2857521" cy="349251"/>
          </a:xfrm>
          <a:prstGeom prst="rect">
            <a:avLst/>
          </a:prstGeom>
        </p:spPr>
        <p:txBody>
          <a:bodyPr vert="wordArtVert" wrap="none" fromWordArt="1">
            <a:prstTxWarp prst="textPlain">
              <a:avLst>
                <a:gd name="adj" fmla="val 50000"/>
              </a:avLst>
            </a:prstTxWarp>
          </a:bodyPr>
          <a:lstStyle/>
          <a:p>
            <a:pPr algn="ctr" rtl="0" fontAlgn="auto"/>
            <a:r>
              <a:rPr lang="ru-RU" sz="3600" kern="10" spc="0" dirty="0" err="1" smtClean="0">
                <a:ln w="9525">
                  <a:solidFill>
                    <a:srgbClr val="000000"/>
                  </a:solidFill>
                  <a:round/>
                  <a:headEnd/>
                  <a:tailEnd/>
                </a:ln>
                <a:solidFill>
                  <a:srgbClr val="002060"/>
                </a:solidFill>
                <a:effectLst/>
                <a:latin typeface="Arial Black"/>
              </a:rPr>
              <a:t>терте</a:t>
            </a:r>
            <a:endParaRPr lang="ru-RU" sz="3600" kern="10" spc="0" dirty="0">
              <a:ln w="9525">
                <a:solidFill>
                  <a:srgbClr val="000000"/>
                </a:solidFill>
                <a:round/>
                <a:headEnd/>
                <a:tailEnd/>
              </a:ln>
              <a:solidFill>
                <a:srgbClr val="002060"/>
              </a:solidFill>
              <a:effectLst/>
              <a:latin typeface="Arial Black"/>
            </a:endParaRPr>
          </a:p>
        </p:txBody>
      </p:sp>
      <p:sp>
        <p:nvSpPr>
          <p:cNvPr id="16392" name="WordArt 8"/>
          <p:cNvSpPr>
            <a:spLocks noChangeArrowheads="1" noChangeShapeType="1" noTextEdit="1"/>
          </p:cNvSpPr>
          <p:nvPr/>
        </p:nvSpPr>
        <p:spPr bwMode="auto">
          <a:xfrm rot="5400000">
            <a:off x="5822165" y="1178703"/>
            <a:ext cx="2357454" cy="428628"/>
          </a:xfrm>
          <a:prstGeom prst="rect">
            <a:avLst/>
          </a:prstGeom>
        </p:spPr>
        <p:txBody>
          <a:bodyPr vert="wordArtVert" wrap="none" fromWordArt="1">
            <a:prstTxWarp prst="textPlain">
              <a:avLst>
                <a:gd name="adj" fmla="val 50000"/>
              </a:avLst>
            </a:prstTxWarp>
          </a:bodyPr>
          <a:lstStyle/>
          <a:p>
            <a:pPr algn="ctr" rtl="0" fontAlgn="auto"/>
            <a:r>
              <a:rPr lang="ru-RU" sz="3600" kern="10" spc="0" dirty="0" smtClean="0">
                <a:ln w="9525">
                  <a:solidFill>
                    <a:srgbClr val="000000"/>
                  </a:solidFill>
                  <a:round/>
                  <a:headEnd/>
                  <a:tailEnd/>
                </a:ln>
                <a:solidFill>
                  <a:srgbClr val="943634"/>
                </a:solidFill>
                <a:effectLst/>
                <a:latin typeface="Arial Black"/>
              </a:rPr>
              <a:t>шина</a:t>
            </a:r>
            <a:endParaRPr lang="ru-RU" sz="3600" kern="10" spc="0" dirty="0">
              <a:ln w="9525">
                <a:solidFill>
                  <a:srgbClr val="000000"/>
                </a:solidFill>
                <a:round/>
                <a:headEnd/>
                <a:tailEnd/>
              </a:ln>
              <a:solidFill>
                <a:srgbClr val="943634"/>
              </a:solidFill>
              <a:effectLst/>
              <a:latin typeface="Arial Black"/>
            </a:endParaRPr>
          </a:p>
        </p:txBody>
      </p:sp>
      <p:sp>
        <p:nvSpPr>
          <p:cNvPr id="16393" name="WordArt 9"/>
          <p:cNvSpPr>
            <a:spLocks noChangeArrowheads="1" noChangeShapeType="1" noTextEdit="1"/>
          </p:cNvSpPr>
          <p:nvPr/>
        </p:nvSpPr>
        <p:spPr bwMode="auto">
          <a:xfrm rot="5400000">
            <a:off x="5179223" y="3679035"/>
            <a:ext cx="4572032" cy="357190"/>
          </a:xfrm>
          <a:prstGeom prst="rect">
            <a:avLst/>
          </a:prstGeom>
        </p:spPr>
        <p:txBody>
          <a:bodyPr vert="wordArtVert" wrap="none" fromWordArt="1">
            <a:prstTxWarp prst="textPlain">
              <a:avLst>
                <a:gd name="adj" fmla="val 50000"/>
              </a:avLst>
            </a:prstTxWarp>
          </a:bodyPr>
          <a:lstStyle/>
          <a:p>
            <a:pPr algn="ctr" rtl="0" fontAlgn="auto"/>
            <a:r>
              <a:rPr lang="ru-RU" sz="3600" b="1" kern="10" spc="0" dirty="0" err="1" smtClean="0">
                <a:ln w="9525">
                  <a:solidFill>
                    <a:srgbClr val="000000"/>
                  </a:solidFill>
                  <a:round/>
                  <a:headEnd/>
                  <a:tailEnd/>
                </a:ln>
                <a:solidFill>
                  <a:srgbClr val="7030A0"/>
                </a:solidFill>
                <a:effectLst/>
                <a:latin typeface="Times New Roman"/>
                <a:cs typeface="Times New Roman"/>
              </a:rPr>
              <a:t>ақпарат</a:t>
            </a:r>
            <a:endParaRPr lang="ru-RU" sz="3600" b="1" kern="10" spc="0" dirty="0">
              <a:ln w="9525">
                <a:solidFill>
                  <a:srgbClr val="000000"/>
                </a:solidFill>
                <a:round/>
                <a:headEnd/>
                <a:tailEnd/>
              </a:ln>
              <a:solidFill>
                <a:srgbClr val="7030A0"/>
              </a:solidFill>
              <a:effectLst/>
              <a:latin typeface="Times New Roman"/>
              <a:cs typeface="Times New Roman"/>
            </a:endParaRPr>
          </a:p>
        </p:txBody>
      </p:sp>
      <p:sp>
        <p:nvSpPr>
          <p:cNvPr id="16394" name="WordArt 10"/>
          <p:cNvSpPr>
            <a:spLocks noChangeArrowheads="1" noChangeShapeType="1" noTextEdit="1"/>
          </p:cNvSpPr>
          <p:nvPr/>
        </p:nvSpPr>
        <p:spPr bwMode="auto">
          <a:xfrm rot="5400000">
            <a:off x="7014389" y="1415239"/>
            <a:ext cx="1830393" cy="428628"/>
          </a:xfrm>
          <a:prstGeom prst="rect">
            <a:avLst/>
          </a:prstGeom>
        </p:spPr>
        <p:txBody>
          <a:bodyPr vert="wordArtVert" wrap="none" fromWordArt="1">
            <a:prstTxWarp prst="textPlain">
              <a:avLst>
                <a:gd name="adj" fmla="val 50000"/>
              </a:avLst>
            </a:prstTxWarp>
          </a:bodyPr>
          <a:lstStyle/>
          <a:p>
            <a:pPr algn="ctr" rtl="0" fontAlgn="auto"/>
            <a:r>
              <a:rPr lang="ru-RU" sz="3600" kern="10" spc="0" dirty="0" smtClean="0">
                <a:ln w="9525">
                  <a:solidFill>
                    <a:srgbClr val="000000"/>
                  </a:solidFill>
                  <a:round/>
                  <a:headEnd/>
                  <a:tailEnd/>
                </a:ln>
                <a:solidFill>
                  <a:srgbClr val="FF0000"/>
                </a:solidFill>
                <a:effectLst/>
                <a:latin typeface="Arial Black"/>
              </a:rPr>
              <a:t>бит</a:t>
            </a:r>
            <a:endParaRPr lang="ru-RU" sz="3600" kern="10" spc="0" dirty="0">
              <a:ln w="9525">
                <a:solidFill>
                  <a:srgbClr val="000000"/>
                </a:solidFill>
                <a:round/>
                <a:headEnd/>
                <a:tailEnd/>
              </a:ln>
              <a:solidFill>
                <a:srgbClr val="FF0000"/>
              </a:solidFill>
              <a:effectLst/>
              <a:latin typeface="Arial Black"/>
            </a:endParaRPr>
          </a:p>
        </p:txBody>
      </p:sp>
      <p:sp>
        <p:nvSpPr>
          <p:cNvPr id="16395" name="WordArt 11"/>
          <p:cNvSpPr>
            <a:spLocks noChangeArrowheads="1" noChangeShapeType="1" noTextEdit="1"/>
          </p:cNvSpPr>
          <p:nvPr/>
        </p:nvSpPr>
        <p:spPr bwMode="auto">
          <a:xfrm rot="5400000">
            <a:off x="7108051" y="2607461"/>
            <a:ext cx="2643203" cy="428630"/>
          </a:xfrm>
          <a:prstGeom prst="rect">
            <a:avLst/>
          </a:prstGeom>
        </p:spPr>
        <p:txBody>
          <a:bodyPr vert="wordArtVert" wrap="none" fromWordArt="1">
            <a:prstTxWarp prst="textPlain">
              <a:avLst>
                <a:gd name="adj" fmla="val 50000"/>
              </a:avLst>
            </a:prstTxWarp>
          </a:bodyPr>
          <a:lstStyle/>
          <a:p>
            <a:pPr algn="ctr" rtl="0" fontAlgn="auto"/>
            <a:r>
              <a:rPr lang="ru-RU" sz="3600" kern="10" spc="0" dirty="0" err="1" smtClean="0">
                <a:ln w="9525">
                  <a:solidFill>
                    <a:srgbClr val="000000"/>
                  </a:solidFill>
                  <a:round/>
                  <a:headEnd/>
                  <a:tailEnd/>
                </a:ln>
                <a:solidFill>
                  <a:srgbClr val="8DB3E2"/>
                </a:solidFill>
                <a:effectLst/>
                <a:latin typeface="Arial Black"/>
              </a:rPr>
              <a:t>маус</a:t>
            </a:r>
            <a:endParaRPr lang="ru-RU" sz="3600" kern="10" spc="0" dirty="0">
              <a:ln w="9525">
                <a:solidFill>
                  <a:srgbClr val="000000"/>
                </a:solidFill>
                <a:round/>
                <a:headEnd/>
                <a:tailEnd/>
              </a:ln>
              <a:solidFill>
                <a:srgbClr val="8DB3E2"/>
              </a:solidFill>
              <a:effectLst/>
              <a:latin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6386"/>
                                        </p:tgtEl>
                                        <p:attrNameLst>
                                          <p:attrName>style.visibility</p:attrName>
                                        </p:attrNameLst>
                                      </p:cBhvr>
                                      <p:to>
                                        <p:strVal val="visible"/>
                                      </p:to>
                                    </p:set>
                                    <p:animEffect transition="in" filter="box(in)">
                                      <p:cBhvr>
                                        <p:cTn id="16" dur="500"/>
                                        <p:tgtEl>
                                          <p:spTgt spid="1638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6387"/>
                                        </p:tgtEl>
                                        <p:attrNameLst>
                                          <p:attrName>style.visibility</p:attrName>
                                        </p:attrNameLst>
                                      </p:cBhvr>
                                      <p:to>
                                        <p:strVal val="visible"/>
                                      </p:to>
                                    </p:set>
                                    <p:animEffect transition="in" filter="box(in)">
                                      <p:cBhvr>
                                        <p:cTn id="21" dur="500"/>
                                        <p:tgtEl>
                                          <p:spTgt spid="16387"/>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6388"/>
                                        </p:tgtEl>
                                        <p:attrNameLst>
                                          <p:attrName>style.visibility</p:attrName>
                                        </p:attrNameLst>
                                      </p:cBhvr>
                                      <p:to>
                                        <p:strVal val="visible"/>
                                      </p:to>
                                    </p:set>
                                    <p:animEffect transition="in" filter="box(in)">
                                      <p:cBhvr>
                                        <p:cTn id="26" dur="500"/>
                                        <p:tgtEl>
                                          <p:spTgt spid="16388"/>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6389"/>
                                        </p:tgtEl>
                                        <p:attrNameLst>
                                          <p:attrName>style.visibility</p:attrName>
                                        </p:attrNameLst>
                                      </p:cBhvr>
                                      <p:to>
                                        <p:strVal val="visible"/>
                                      </p:to>
                                    </p:set>
                                    <p:animEffect transition="in" filter="box(in)">
                                      <p:cBhvr>
                                        <p:cTn id="31" dur="500"/>
                                        <p:tgtEl>
                                          <p:spTgt spid="16389"/>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6390"/>
                                        </p:tgtEl>
                                        <p:attrNameLst>
                                          <p:attrName>style.visibility</p:attrName>
                                        </p:attrNameLst>
                                      </p:cBhvr>
                                      <p:to>
                                        <p:strVal val="visible"/>
                                      </p:to>
                                    </p:set>
                                    <p:animEffect transition="in" filter="box(in)">
                                      <p:cBhvr>
                                        <p:cTn id="36" dur="500"/>
                                        <p:tgtEl>
                                          <p:spTgt spid="16390"/>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iterate type="lt">
                                    <p:tmPct val="0"/>
                                  </p:iterate>
                                  <p:childTnLst>
                                    <p:set>
                                      <p:cBhvr>
                                        <p:cTn id="40" dur="1" fill="hold">
                                          <p:stCondLst>
                                            <p:cond delay="0"/>
                                          </p:stCondLst>
                                        </p:cTn>
                                        <p:tgtEl>
                                          <p:spTgt spid="16391"/>
                                        </p:tgtEl>
                                        <p:attrNameLst>
                                          <p:attrName>style.visibility</p:attrName>
                                        </p:attrNameLst>
                                      </p:cBhvr>
                                      <p:to>
                                        <p:strVal val="visible"/>
                                      </p:to>
                                    </p:set>
                                    <p:animEffect transition="in" filter="box(in)">
                                      <p:cBhvr>
                                        <p:cTn id="41" dur="500"/>
                                        <p:tgtEl>
                                          <p:spTgt spid="16391"/>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iterate type="lt">
                                    <p:tmPct val="0"/>
                                  </p:iterate>
                                  <p:childTnLst>
                                    <p:set>
                                      <p:cBhvr>
                                        <p:cTn id="45" dur="1" fill="hold">
                                          <p:stCondLst>
                                            <p:cond delay="0"/>
                                          </p:stCondLst>
                                        </p:cTn>
                                        <p:tgtEl>
                                          <p:spTgt spid="16392"/>
                                        </p:tgtEl>
                                        <p:attrNameLst>
                                          <p:attrName>style.visibility</p:attrName>
                                        </p:attrNameLst>
                                      </p:cBhvr>
                                      <p:to>
                                        <p:strVal val="visible"/>
                                      </p:to>
                                    </p:set>
                                    <p:animEffect transition="in" filter="box(in)">
                                      <p:cBhvr>
                                        <p:cTn id="46" dur="500"/>
                                        <p:tgtEl>
                                          <p:spTgt spid="16392"/>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iterate type="lt">
                                    <p:tmPct val="0"/>
                                  </p:iterate>
                                  <p:childTnLst>
                                    <p:set>
                                      <p:cBhvr>
                                        <p:cTn id="50" dur="1" fill="hold">
                                          <p:stCondLst>
                                            <p:cond delay="0"/>
                                          </p:stCondLst>
                                        </p:cTn>
                                        <p:tgtEl>
                                          <p:spTgt spid="16393"/>
                                        </p:tgtEl>
                                        <p:attrNameLst>
                                          <p:attrName>style.visibility</p:attrName>
                                        </p:attrNameLst>
                                      </p:cBhvr>
                                      <p:to>
                                        <p:strVal val="visible"/>
                                      </p:to>
                                    </p:set>
                                    <p:animEffect transition="in" filter="box(in)">
                                      <p:cBhvr>
                                        <p:cTn id="51" dur="500"/>
                                        <p:tgtEl>
                                          <p:spTgt spid="16393"/>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iterate type="lt">
                                    <p:tmPct val="0"/>
                                  </p:iterate>
                                  <p:childTnLst>
                                    <p:set>
                                      <p:cBhvr>
                                        <p:cTn id="55" dur="1" fill="hold">
                                          <p:stCondLst>
                                            <p:cond delay="0"/>
                                          </p:stCondLst>
                                        </p:cTn>
                                        <p:tgtEl>
                                          <p:spTgt spid="16394"/>
                                        </p:tgtEl>
                                        <p:attrNameLst>
                                          <p:attrName>style.visibility</p:attrName>
                                        </p:attrNameLst>
                                      </p:cBhvr>
                                      <p:to>
                                        <p:strVal val="visible"/>
                                      </p:to>
                                    </p:set>
                                    <p:animEffect transition="in" filter="box(in)">
                                      <p:cBhvr>
                                        <p:cTn id="56" dur="500"/>
                                        <p:tgtEl>
                                          <p:spTgt spid="16394"/>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16395"/>
                                        </p:tgtEl>
                                        <p:attrNameLst>
                                          <p:attrName>style.visibility</p:attrName>
                                        </p:attrNameLst>
                                      </p:cBhvr>
                                      <p:to>
                                        <p:strVal val="visible"/>
                                      </p:to>
                                    </p:set>
                                    <p:animEffect transition="in" filter="box(in)">
                                      <p:cBhvr>
                                        <p:cTn id="61" dur="500"/>
                                        <p:tgtEl>
                                          <p:spTgt spid="16395"/>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diamond(in)">
                                      <p:cBhvr>
                                        <p:cTn id="6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p:bldP spid="16386" grpId="0"/>
      <p:bldP spid="16387" grpId="0"/>
      <p:bldP spid="16388" grpId="0"/>
      <p:bldP spid="16389" grpId="0"/>
      <p:bldP spid="16390" grpId="0"/>
      <p:bldP spid="16391" grpId="0"/>
      <p:bldP spid="16392" grpId="0"/>
      <p:bldP spid="16393" grpId="0"/>
      <p:bldP spid="16394" grpId="0"/>
      <p:bldP spid="1639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ordArt 5"/>
          <p:cNvSpPr>
            <a:spLocks noChangeArrowheads="1" noChangeShapeType="1" noTextEdit="1"/>
          </p:cNvSpPr>
          <p:nvPr/>
        </p:nvSpPr>
        <p:spPr bwMode="auto">
          <a:xfrm>
            <a:off x="1071563" y="1285875"/>
            <a:ext cx="7358062" cy="714375"/>
          </a:xfrm>
          <a:prstGeom prst="rect">
            <a:avLst/>
          </a:prstGeom>
        </p:spPr>
        <p:txBody>
          <a:bodyPr wrap="none" fromWordArt="1">
            <a:prstTxWarp prst="textPlain">
              <a:avLst>
                <a:gd name="adj" fmla="val 50000"/>
              </a:avLst>
            </a:prstTxWarp>
          </a:bodyPr>
          <a:lstStyle/>
          <a:p>
            <a:pPr algn="ctr"/>
            <a:r>
              <a:rPr lang="ru-RU" sz="3600" kern="10" dirty="0" err="1">
                <a:ln w="9525">
                  <a:noFill/>
                  <a:round/>
                  <a:headEnd/>
                  <a:tailEnd/>
                </a:ln>
                <a:solidFill>
                  <a:srgbClr val="FF0000"/>
                </a:solidFill>
                <a:latin typeface="KZ Bookman Old Style"/>
              </a:rPr>
              <a:t>Пернетақта</a:t>
            </a:r>
            <a:endParaRPr lang="ru-RU" sz="3600" kern="10" dirty="0">
              <a:ln w="9525">
                <a:noFill/>
                <a:round/>
                <a:headEnd/>
                <a:tailEnd/>
              </a:ln>
              <a:solidFill>
                <a:srgbClr val="FF0000"/>
              </a:solidFill>
              <a:latin typeface="KZ Bookman Old Style"/>
            </a:endParaRPr>
          </a:p>
        </p:txBody>
      </p:sp>
      <p:pic>
        <p:nvPicPr>
          <p:cNvPr id="10" name="Picture 2" descr="C:\Documents and Settings\Школа\Рабочий стол\пернетакта\keyboard-computer[1].jpg"/>
          <p:cNvPicPr>
            <a:picLocks noChangeAspect="1" noChangeArrowheads="1"/>
          </p:cNvPicPr>
          <p:nvPr/>
        </p:nvPicPr>
        <p:blipFill>
          <a:blip r:embed="rId2"/>
          <a:srcRect/>
          <a:stretch>
            <a:fillRect/>
          </a:stretch>
        </p:blipFill>
        <p:spPr bwMode="auto">
          <a:xfrm>
            <a:off x="571472" y="2786058"/>
            <a:ext cx="7929562" cy="2774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Школа\Рабочий стол\пернетакта\41755_v01_b[1].jpg"/>
          <p:cNvPicPr>
            <a:picLocks noChangeAspect="1" noChangeArrowheads="1"/>
          </p:cNvPicPr>
          <p:nvPr/>
        </p:nvPicPr>
        <p:blipFill>
          <a:blip r:embed="rId2"/>
          <a:srcRect/>
          <a:stretch>
            <a:fillRect/>
          </a:stretch>
        </p:blipFill>
        <p:spPr bwMode="auto">
          <a:xfrm>
            <a:off x="3857625" y="3929063"/>
            <a:ext cx="4641850" cy="2000250"/>
          </a:xfrm>
          <a:prstGeom prst="rect">
            <a:avLst/>
          </a:prstGeom>
          <a:noFill/>
          <a:ln w="9525">
            <a:noFill/>
            <a:miter lim="800000"/>
            <a:headEnd/>
            <a:tailEnd/>
          </a:ln>
        </p:spPr>
      </p:pic>
      <p:sp>
        <p:nvSpPr>
          <p:cNvPr id="3" name="WordArt 6"/>
          <p:cNvSpPr>
            <a:spLocks noChangeArrowheads="1" noChangeShapeType="1" noTextEdit="1"/>
          </p:cNvSpPr>
          <p:nvPr/>
        </p:nvSpPr>
        <p:spPr bwMode="auto">
          <a:xfrm>
            <a:off x="500063" y="2286000"/>
            <a:ext cx="8143875" cy="1500188"/>
          </a:xfrm>
          <a:prstGeom prst="rect">
            <a:avLst/>
          </a:prstGeom>
        </p:spPr>
        <p:txBody>
          <a:bodyPr wrap="none" fromWordArt="1">
            <a:prstTxWarp prst="textPlain">
              <a:avLst>
                <a:gd name="adj" fmla="val 50000"/>
              </a:avLst>
            </a:prstTxWarp>
          </a:bodyPr>
          <a:lstStyle/>
          <a:p>
            <a:pPr algn="ctr"/>
            <a:r>
              <a:rPr lang="ru-RU" sz="2400" kern="10" dirty="0" err="1">
                <a:ln w="9525">
                  <a:noFill/>
                  <a:round/>
                  <a:headEnd/>
                  <a:tailEnd/>
                </a:ln>
                <a:solidFill>
                  <a:srgbClr val="00FF00"/>
                </a:solidFill>
                <a:latin typeface="KZ Bookman Old Style"/>
              </a:rPr>
              <a:t>Пернетақта құпиясы</a:t>
            </a:r>
            <a:endParaRPr lang="ru-RU" sz="2400" kern="10" dirty="0">
              <a:ln w="9525">
                <a:noFill/>
                <a:round/>
                <a:headEnd/>
                <a:tailEnd/>
              </a:ln>
              <a:solidFill>
                <a:srgbClr val="00FF00"/>
              </a:solidFill>
              <a:latin typeface="KZ Bookman Old Style"/>
            </a:endParaRPr>
          </a:p>
        </p:txBody>
      </p:sp>
      <p:pic>
        <p:nvPicPr>
          <p:cNvPr id="4" name="Picture 4" descr="C:\Documents and Settings\Школа\Мои документы\TumarCSP\апай\жайна сын\000\574a61436c4d46c39fe790e129042249.gif"/>
          <p:cNvPicPr>
            <a:picLocks noChangeAspect="1" noChangeArrowheads="1" noCrop="1"/>
          </p:cNvPicPr>
          <p:nvPr/>
        </p:nvPicPr>
        <p:blipFill>
          <a:blip r:embed="rId3"/>
          <a:srcRect/>
          <a:stretch>
            <a:fillRect/>
          </a:stretch>
        </p:blipFill>
        <p:spPr bwMode="auto">
          <a:xfrm>
            <a:off x="571500" y="0"/>
            <a:ext cx="3143250" cy="2147888"/>
          </a:xfrm>
          <a:prstGeom prst="rect">
            <a:avLst/>
          </a:prstGeom>
          <a:noFill/>
          <a:ln w="9525">
            <a:noFill/>
            <a:miter lim="800000"/>
            <a:headEnd/>
            <a:tailEnd/>
          </a:ln>
        </p:spPr>
      </p:pic>
      <p:pic>
        <p:nvPicPr>
          <p:cNvPr id="5" name="Picture 4" descr="C:\Documents and Settings\Школа\Мои документы\TumarCSP\апай\жайна сын\000\574a61436c4d46c39fe790e129042249.gif"/>
          <p:cNvPicPr>
            <a:picLocks noChangeAspect="1" noChangeArrowheads="1" noCrop="1"/>
          </p:cNvPicPr>
          <p:nvPr/>
        </p:nvPicPr>
        <p:blipFill>
          <a:blip r:embed="rId3"/>
          <a:srcRect/>
          <a:stretch>
            <a:fillRect/>
          </a:stretch>
        </p:blipFill>
        <p:spPr bwMode="auto">
          <a:xfrm>
            <a:off x="571472" y="0"/>
            <a:ext cx="3143250" cy="2147888"/>
          </a:xfrm>
          <a:prstGeom prst="rect">
            <a:avLst/>
          </a:prstGeom>
          <a:noFill/>
          <a:ln w="9525">
            <a:noFill/>
            <a:miter lim="800000"/>
            <a:headEnd/>
            <a:tailEnd/>
          </a:ln>
        </p:spPr>
      </p:pic>
      <p:pic>
        <p:nvPicPr>
          <p:cNvPr id="6" name="Picture 4" descr="C:\Documents and Settings\Школа\Мои документы\TumarCSP\апай\жайна сын\000\574a61436c4d46c39fe790e129042249.gif"/>
          <p:cNvPicPr>
            <a:picLocks noChangeAspect="1" noChangeArrowheads="1" noCrop="1"/>
          </p:cNvPicPr>
          <p:nvPr/>
        </p:nvPicPr>
        <p:blipFill>
          <a:blip r:embed="rId3"/>
          <a:srcRect/>
          <a:stretch>
            <a:fillRect/>
          </a:stretch>
        </p:blipFill>
        <p:spPr bwMode="auto">
          <a:xfrm>
            <a:off x="723872" y="152400"/>
            <a:ext cx="3143250" cy="2147888"/>
          </a:xfrm>
          <a:prstGeom prst="rect">
            <a:avLst/>
          </a:prstGeom>
          <a:noFill/>
          <a:ln w="9525">
            <a:noFill/>
            <a:miter lim="800000"/>
            <a:headEnd/>
            <a:tailEnd/>
          </a:ln>
        </p:spPr>
      </p:pic>
      <p:pic>
        <p:nvPicPr>
          <p:cNvPr id="7" name="Picture 4" descr="C:\Documents and Settings\Школа\Мои документы\TumarCSP\апай\жайна сын\000\574a61436c4d46c39fe790e129042249.gif"/>
          <p:cNvPicPr>
            <a:picLocks noChangeAspect="1" noChangeArrowheads="1" noCrop="1"/>
          </p:cNvPicPr>
          <p:nvPr/>
        </p:nvPicPr>
        <p:blipFill>
          <a:blip r:embed="rId3"/>
          <a:srcRect/>
          <a:stretch>
            <a:fillRect/>
          </a:stretch>
        </p:blipFill>
        <p:spPr bwMode="auto">
          <a:xfrm>
            <a:off x="714348" y="142852"/>
            <a:ext cx="3143250" cy="2147888"/>
          </a:xfrm>
          <a:prstGeom prst="rect">
            <a:avLst/>
          </a:prstGeom>
          <a:noFill/>
          <a:ln w="9525">
            <a:noFill/>
            <a:miter lim="800000"/>
            <a:headEnd/>
            <a:tailEnd/>
          </a:ln>
        </p:spPr>
      </p:pic>
      <p:pic>
        <p:nvPicPr>
          <p:cNvPr id="8" name="Picture 4" descr="C:\Documents and Settings\Школа\Мои документы\TumarCSP\апай\жайна сын\000\574a61436c4d46c39fe790e129042249.gif"/>
          <p:cNvPicPr>
            <a:picLocks noChangeAspect="1" noChangeArrowheads="1" noCrop="1"/>
          </p:cNvPicPr>
          <p:nvPr/>
        </p:nvPicPr>
        <p:blipFill>
          <a:blip r:embed="rId3"/>
          <a:srcRect/>
          <a:stretch>
            <a:fillRect/>
          </a:stretch>
        </p:blipFill>
        <p:spPr bwMode="auto">
          <a:xfrm>
            <a:off x="866748" y="295252"/>
            <a:ext cx="3143250" cy="2147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100" y="642919"/>
            <a:ext cx="7929618" cy="378565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8000" b="1" spc="50" dirty="0" smtClean="0">
                <a:ln w="11430"/>
                <a:solidFill>
                  <a:srgbClr val="FF0000"/>
                </a:solidFill>
                <a:effectLst>
                  <a:outerShdw blurRad="76200" dist="50800" dir="5400000" algn="tl" rotWithShape="0">
                    <a:srgbClr val="000000">
                      <a:alpha val="65000"/>
                    </a:srgbClr>
                  </a:outerShdw>
                </a:effectLst>
              </a:rPr>
              <a:t>Электрондық</a:t>
            </a:r>
            <a:r>
              <a:rPr lang="kk-KZ"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kk-KZ" sz="8000" b="1" spc="50" dirty="0" smtClean="0">
                <a:ln w="11430"/>
                <a:solidFill>
                  <a:srgbClr val="FF0000"/>
                </a:solidFill>
                <a:effectLst>
                  <a:outerShdw blurRad="76200" dist="50800" dir="5400000" algn="tl" rotWithShape="0">
                    <a:srgbClr val="000000">
                      <a:alpha val="65000"/>
                    </a:srgbClr>
                  </a:outerShdw>
                </a:effectLst>
              </a:rPr>
              <a:t>оқулықпен</a:t>
            </a:r>
          </a:p>
          <a:p>
            <a:pPr algn="ctr"/>
            <a:r>
              <a:rPr lang="kk-KZ"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kk-KZ" sz="8000" b="1" spc="50" dirty="0" smtClean="0">
                <a:ln w="11430"/>
                <a:solidFill>
                  <a:srgbClr val="FF0000"/>
                </a:solidFill>
                <a:effectLst>
                  <a:outerShdw blurRad="76200" dist="50800" dir="5400000" algn="tl" rotWithShape="0">
                    <a:srgbClr val="000000">
                      <a:alpha val="65000"/>
                    </a:srgbClr>
                  </a:outerShdw>
                </a:effectLst>
              </a:rPr>
              <a:t>жұмыс</a:t>
            </a:r>
            <a:endParaRPr lang="ru-RU" sz="8000" b="1" cap="none" spc="50" dirty="0">
              <a:ln w="11430"/>
              <a:solidFill>
                <a:srgbClr val="FF0000"/>
              </a:solidFill>
              <a:effectLst>
                <a:outerShdw blurRad="76200" dist="50800" dir="5400000" algn="tl" rotWithShape="0">
                  <a:srgbClr val="000000">
                    <a:alpha val="65000"/>
                  </a:srgbClr>
                </a:outerShdw>
              </a:effectLst>
            </a:endParaRPr>
          </a:p>
        </p:txBody>
      </p:sp>
      <p:pic>
        <p:nvPicPr>
          <p:cNvPr id="3" name="Picture 4" descr="C:\Documents and Settings\Школа\Мои документы\TumarCSP\апай\жайна сын\000\574a61436c4d46c39fe790e129042249.gif"/>
          <p:cNvPicPr>
            <a:picLocks noChangeAspect="1" noChangeArrowheads="1" noCrop="1"/>
          </p:cNvPicPr>
          <p:nvPr/>
        </p:nvPicPr>
        <p:blipFill>
          <a:blip r:embed="rId2"/>
          <a:srcRect/>
          <a:stretch>
            <a:fillRect/>
          </a:stretch>
        </p:blipFill>
        <p:spPr bwMode="auto">
          <a:xfrm>
            <a:off x="714348" y="3929066"/>
            <a:ext cx="3143250" cy="2147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28596" y="500042"/>
            <a:ext cx="8072462"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b="1" dirty="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kk-KZ" sz="4400" b="1" i="0" u="none" strike="noStrike" cap="none" normalizeH="0" baseline="0" dirty="0" smtClean="0">
                <a:ln>
                  <a:solidFill>
                    <a:srgbClr val="FFFF00"/>
                  </a:solidFill>
                </a:ln>
                <a:solidFill>
                  <a:srgbClr val="00B050"/>
                </a:solidFill>
                <a:effectLst/>
                <a:latin typeface="Arial" pitchFamily="34" charset="0"/>
                <a:ea typeface="Times New Roman" pitchFamily="18" charset="0"/>
              </a:rPr>
              <a:t>Пернетақта</a:t>
            </a:r>
            <a:r>
              <a:rPr kumimoji="0" lang="kk-KZ" sz="4400" b="0" i="0" u="none" strike="noStrike" cap="none" normalizeH="0" baseline="0" dirty="0" smtClean="0">
                <a:ln>
                  <a:solidFill>
                    <a:srgbClr val="FFFF00"/>
                  </a:solidFill>
                </a:ln>
                <a:solidFill>
                  <a:srgbClr val="FF0000"/>
                </a:solidFill>
                <a:effectLst/>
                <a:latin typeface="Arial" pitchFamily="34" charset="0"/>
                <a:ea typeface="Times New Roman" pitchFamily="18" charset="0"/>
              </a:rPr>
              <a:t> </a:t>
            </a:r>
            <a:r>
              <a:rPr kumimoji="0" lang="kk-KZ" sz="4400" b="0" i="0" u="none" strike="noStrike" cap="none" normalizeH="0" baseline="0" dirty="0" smtClean="0">
                <a:ln>
                  <a:noFill/>
                </a:ln>
                <a:solidFill>
                  <a:srgbClr val="FF0000"/>
                </a:solidFill>
                <a:effectLst/>
                <a:latin typeface="Arial" pitchFamily="34" charset="0"/>
                <a:ea typeface="Times New Roman" pitchFamily="18" charset="0"/>
              </a:rPr>
              <a:t> </a:t>
            </a:r>
            <a:r>
              <a:rPr kumimoji="0" lang="kk-KZ" sz="4400" b="0" i="0" u="none" strike="noStrike" cap="none" normalizeH="0" baseline="0" dirty="0" smtClean="0">
                <a:ln>
                  <a:noFill/>
                </a:ln>
                <a:solidFill>
                  <a:srgbClr val="7030A0"/>
                </a:solidFill>
                <a:effectLst/>
                <a:latin typeface="Arial" pitchFamily="34" charset="0"/>
                <a:ea typeface="Times New Roman" pitchFamily="18" charset="0"/>
              </a:rPr>
              <a:t>- компьютерге ақпарат енгізетін құрылғы. Онда  103 немесе  10</a:t>
            </a:r>
            <a:r>
              <a:rPr kumimoji="0" lang="ru-RU" sz="4400" b="0" i="0" u="none" strike="noStrike" cap="none" normalizeH="0" baseline="0" dirty="0" smtClean="0">
                <a:ln>
                  <a:noFill/>
                </a:ln>
                <a:solidFill>
                  <a:srgbClr val="7030A0"/>
                </a:solidFill>
                <a:effectLst/>
                <a:latin typeface="Arial" pitchFamily="34" charset="0"/>
                <a:ea typeface="Times New Roman" pitchFamily="18" charset="0"/>
              </a:rPr>
              <a:t>4</a:t>
            </a:r>
            <a:r>
              <a:rPr kumimoji="0" lang="kk-KZ" sz="4400" b="0" i="0" u="none" strike="noStrike" cap="none" normalizeH="0" baseline="0" dirty="0" smtClean="0">
                <a:ln>
                  <a:noFill/>
                </a:ln>
                <a:solidFill>
                  <a:srgbClr val="7030A0"/>
                </a:solidFill>
                <a:effectLst/>
                <a:latin typeface="Arial" pitchFamily="34" charset="0"/>
                <a:ea typeface="Times New Roman" pitchFamily="18" charset="0"/>
              </a:rPr>
              <a:t>  перне  болады. Таңбалық деректерді енгізу қызметін атқарады және негізгі енгізу құрылысы болып  табылады</a:t>
            </a:r>
            <a:r>
              <a:rPr kumimoji="0" lang="kk-KZ" sz="1400" b="0" i="0" u="none" strike="noStrike" cap="none" normalizeH="0" baseline="0" dirty="0" smtClean="0">
                <a:ln>
                  <a:noFill/>
                </a:ln>
                <a:solidFill>
                  <a:srgbClr val="7030A0"/>
                </a:solidFill>
                <a:effectLst/>
                <a:latin typeface="Arial" pitchFamily="34" charset="0"/>
                <a:ea typeface="Times New Roman" pitchFamily="18" charset="0"/>
              </a:rPr>
              <a:t>.</a:t>
            </a:r>
            <a:endParaRPr kumimoji="0" lang="ru-RU" sz="1400" b="0" i="0" u="none" strike="noStrike" cap="none" normalizeH="0" baseline="0" dirty="0" smtClean="0">
              <a:ln>
                <a:noFill/>
              </a:ln>
              <a:solidFill>
                <a:srgbClr val="7030A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Arial" pitchFamily="34" charset="0"/>
                <a:ea typeface="Times New Roman" pitchFamily="18" charset="0"/>
              </a:rPr>
              <a:t>.  </a:t>
            </a:r>
            <a:endParaRPr kumimoji="0" lang="kk-KZ" sz="1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285728"/>
            <a:ext cx="8572560" cy="5016758"/>
          </a:xfrm>
          <a:prstGeom prst="rect">
            <a:avLst/>
          </a:prstGeom>
        </p:spPr>
        <p:txBody>
          <a:bodyPr wrap="square">
            <a:spAutoFit/>
          </a:bodyPr>
          <a:lstStyle/>
          <a:p>
            <a:pPr lvl="0" algn="just" eaLnBrk="0" fontAlgn="base" hangingPunct="0">
              <a:spcBef>
                <a:spcPct val="0"/>
              </a:spcBef>
              <a:spcAft>
                <a:spcPct val="0"/>
              </a:spcAft>
            </a:pPr>
            <a:r>
              <a:rPr lang="kk-KZ" sz="3200" b="1" dirty="0" smtClean="0">
                <a:solidFill>
                  <a:srgbClr val="00B050"/>
                </a:solidFill>
                <a:latin typeface="Arial" pitchFamily="34" charset="0"/>
                <a:ea typeface="Times New Roman" pitchFamily="18" charset="0"/>
              </a:rPr>
              <a:t>Шартты түрде пернетақтаны 5-бөлікке бөлуге болады:</a:t>
            </a:r>
            <a:endParaRPr lang="ru-RU" sz="3200" dirty="0" smtClean="0">
              <a:solidFill>
                <a:srgbClr val="00B050"/>
              </a:solidFill>
              <a:latin typeface="Arial" pitchFamily="34" charset="0"/>
            </a:endParaRPr>
          </a:p>
          <a:p>
            <a:pPr lvl="0" algn="just" eaLnBrk="0" fontAlgn="base" hangingPunct="0">
              <a:spcBef>
                <a:spcPct val="0"/>
              </a:spcBef>
              <a:spcAft>
                <a:spcPct val="0"/>
              </a:spcAft>
            </a:pPr>
            <a:r>
              <a:rPr lang="kk-KZ" sz="3200" dirty="0" smtClean="0">
                <a:latin typeface="Arial" pitchFamily="34" charset="0"/>
                <a:ea typeface="Times New Roman" pitchFamily="18" charset="0"/>
              </a:rPr>
              <a:t> </a:t>
            </a:r>
            <a:r>
              <a:rPr lang="kk-KZ" sz="3200" dirty="0" smtClean="0">
                <a:solidFill>
                  <a:srgbClr val="0070C0"/>
                </a:solidFill>
                <a:latin typeface="Arial" pitchFamily="34" charset="0"/>
                <a:ea typeface="Times New Roman" pitchFamily="18" charset="0"/>
              </a:rPr>
              <a:t>-басу пернетақтасы (алфавитті</a:t>
            </a:r>
            <a:r>
              <a:rPr lang="en-US" sz="3200" dirty="0" smtClean="0">
                <a:solidFill>
                  <a:srgbClr val="0070C0"/>
                </a:solidFill>
                <a:latin typeface="Arial" pitchFamily="34" charset="0"/>
                <a:ea typeface="Times New Roman" pitchFamily="18" charset="0"/>
              </a:rPr>
              <a:t> </a:t>
            </a:r>
            <a:r>
              <a:rPr lang="kk-KZ" sz="3200" dirty="0" smtClean="0">
                <a:solidFill>
                  <a:srgbClr val="0070C0"/>
                </a:solidFill>
                <a:latin typeface="Arial" pitchFamily="34" charset="0"/>
                <a:ea typeface="Times New Roman" pitchFamily="18" charset="0"/>
              </a:rPr>
              <a:t>- цифрлық және таңбалық  пернелер)</a:t>
            </a:r>
            <a:endParaRPr lang="ru-RU" sz="3200" dirty="0" smtClean="0">
              <a:solidFill>
                <a:srgbClr val="0070C0"/>
              </a:solidFill>
              <a:latin typeface="Arial" pitchFamily="34" charset="0"/>
            </a:endParaRPr>
          </a:p>
          <a:p>
            <a:pPr lvl="0" algn="just" eaLnBrk="0" fontAlgn="base" hangingPunct="0">
              <a:spcBef>
                <a:spcPct val="0"/>
              </a:spcBef>
              <a:spcAft>
                <a:spcPct val="0"/>
              </a:spcAft>
            </a:pPr>
            <a:r>
              <a:rPr lang="kk-KZ" sz="3200" dirty="0" smtClean="0">
                <a:solidFill>
                  <a:srgbClr val="0070C0"/>
                </a:solidFill>
                <a:latin typeface="Arial" pitchFamily="34" charset="0"/>
                <a:ea typeface="Times New Roman" pitchFamily="18" charset="0"/>
              </a:rPr>
              <a:t> -функционал пернелер: </a:t>
            </a:r>
            <a:r>
              <a:rPr lang="kk-KZ" sz="3200" dirty="0" smtClean="0">
                <a:solidFill>
                  <a:srgbClr val="FF0000"/>
                </a:solidFill>
                <a:latin typeface="Arial" pitchFamily="34" charset="0"/>
                <a:ea typeface="Times New Roman" pitchFamily="18" charset="0"/>
              </a:rPr>
              <a:t>F1-F12</a:t>
            </a:r>
            <a:endParaRPr lang="ru-RU" sz="3200" dirty="0" smtClean="0">
              <a:solidFill>
                <a:srgbClr val="FF0000"/>
              </a:solidFill>
              <a:latin typeface="Arial" pitchFamily="34" charset="0"/>
            </a:endParaRPr>
          </a:p>
          <a:p>
            <a:pPr lvl="0" algn="just" eaLnBrk="0" fontAlgn="base" hangingPunct="0">
              <a:spcBef>
                <a:spcPct val="0"/>
              </a:spcBef>
              <a:spcAft>
                <a:spcPct val="0"/>
              </a:spcAft>
            </a:pPr>
            <a:r>
              <a:rPr lang="kk-KZ" sz="3200" dirty="0" smtClean="0">
                <a:solidFill>
                  <a:srgbClr val="0070C0"/>
                </a:solidFill>
                <a:latin typeface="Arial" pitchFamily="34" charset="0"/>
                <a:ea typeface="Times New Roman" pitchFamily="18" charset="0"/>
              </a:rPr>
              <a:t> -арнайы операциялар пернелері: </a:t>
            </a:r>
            <a:r>
              <a:rPr lang="kk-KZ" sz="3200" dirty="0" smtClean="0">
                <a:solidFill>
                  <a:srgbClr val="FF0000"/>
                </a:solidFill>
                <a:latin typeface="Arial" pitchFamily="34" charset="0"/>
                <a:ea typeface="Times New Roman" pitchFamily="18" charset="0"/>
              </a:rPr>
              <a:t>Enter, Esc, Tab</a:t>
            </a:r>
            <a:r>
              <a:rPr lang="en-US" sz="3200" dirty="0" smtClean="0">
                <a:solidFill>
                  <a:srgbClr val="FF0000"/>
                </a:solidFill>
                <a:latin typeface="Arial" pitchFamily="34" charset="0"/>
                <a:ea typeface="Times New Roman" pitchFamily="18" charset="0"/>
              </a:rPr>
              <a:t> </a:t>
            </a:r>
            <a:r>
              <a:rPr lang="kk-KZ" sz="3200" dirty="0" smtClean="0">
                <a:solidFill>
                  <a:srgbClr val="FF0000"/>
                </a:solidFill>
                <a:latin typeface="Arial" pitchFamily="34" charset="0"/>
                <a:ea typeface="Times New Roman" pitchFamily="18" charset="0"/>
              </a:rPr>
              <a:t>, Ctrl, Alt,  BackSpace </a:t>
            </a:r>
            <a:endParaRPr lang="ru-RU" sz="3200" dirty="0" smtClean="0">
              <a:solidFill>
                <a:srgbClr val="FF0000"/>
              </a:solidFill>
              <a:latin typeface="Arial" pitchFamily="34" charset="0"/>
            </a:endParaRPr>
          </a:p>
          <a:p>
            <a:pPr lvl="0" algn="just" eaLnBrk="0" fontAlgn="base" hangingPunct="0">
              <a:spcBef>
                <a:spcPct val="0"/>
              </a:spcBef>
              <a:spcAft>
                <a:spcPct val="0"/>
              </a:spcAft>
            </a:pPr>
            <a:r>
              <a:rPr lang="kk-KZ" sz="3200" dirty="0" smtClean="0">
                <a:solidFill>
                  <a:srgbClr val="0070C0"/>
                </a:solidFill>
                <a:latin typeface="Arial" pitchFamily="34" charset="0"/>
                <a:ea typeface="Times New Roman" pitchFamily="18" charset="0"/>
              </a:rPr>
              <a:t> -меңзерді басқару және редакциялау  пернетақтада.</a:t>
            </a:r>
            <a:endParaRPr lang="ru-RU" sz="3200" dirty="0" smtClean="0">
              <a:solidFill>
                <a:srgbClr val="0070C0"/>
              </a:solidFill>
              <a:latin typeface="Arial" pitchFamily="34" charset="0"/>
            </a:endParaRPr>
          </a:p>
          <a:p>
            <a:pPr lvl="0" algn="just" eaLnBrk="0" fontAlgn="base" hangingPunct="0">
              <a:spcBef>
                <a:spcPct val="0"/>
              </a:spcBef>
              <a:spcAft>
                <a:spcPct val="0"/>
              </a:spcAft>
            </a:pPr>
            <a:r>
              <a:rPr lang="kk-KZ" sz="3200" dirty="0" smtClean="0">
                <a:solidFill>
                  <a:srgbClr val="0070C0"/>
                </a:solidFill>
                <a:latin typeface="Arial" pitchFamily="34" charset="0"/>
                <a:ea typeface="Times New Roman" pitchFamily="18" charset="0"/>
              </a:rPr>
              <a:t> -сандық пернетақта.</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descr="C:\Documents and Settings\Школа\Рабочий стол\пернетакта\19163[1].jpg"/>
          <p:cNvPicPr>
            <a:picLocks noChangeAspect="1" noChangeArrowheads="1"/>
          </p:cNvPicPr>
          <p:nvPr/>
        </p:nvPicPr>
        <p:blipFill>
          <a:blip r:embed="rId2"/>
          <a:srcRect/>
          <a:stretch>
            <a:fillRect/>
          </a:stretch>
        </p:blipFill>
        <p:spPr bwMode="auto">
          <a:xfrm>
            <a:off x="642910" y="2000240"/>
            <a:ext cx="6858000" cy="4476750"/>
          </a:xfrm>
          <a:prstGeom prst="rect">
            <a:avLst/>
          </a:prstGeom>
          <a:noFill/>
          <a:ln w="9525">
            <a:noFill/>
            <a:miter lim="800000"/>
            <a:headEnd/>
            <a:tailEnd/>
          </a:ln>
        </p:spPr>
      </p:pic>
      <p:sp>
        <p:nvSpPr>
          <p:cNvPr id="11" name="Скругленная прямоугольная выноска 10"/>
          <p:cNvSpPr/>
          <p:nvPr/>
        </p:nvSpPr>
        <p:spPr>
          <a:xfrm>
            <a:off x="1071538" y="1285860"/>
            <a:ext cx="3000378" cy="1571626"/>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kk-KZ" b="1" i="1" dirty="0">
                <a:solidFill>
                  <a:srgbClr val="0000FF"/>
                </a:solidFill>
              </a:rPr>
              <a:t>Функционал пернелер күрделі операцияларды орындауға арналған</a:t>
            </a:r>
            <a:endParaRPr lang="ru-RU" b="1" i="1" dirty="0">
              <a:solidFill>
                <a:srgbClr val="0000FF"/>
              </a:solidFill>
            </a:endParaRPr>
          </a:p>
        </p:txBody>
      </p:sp>
      <p:sp>
        <p:nvSpPr>
          <p:cNvPr id="12" name="Скругленная прямоугольная выноска 11"/>
          <p:cNvSpPr/>
          <p:nvPr/>
        </p:nvSpPr>
        <p:spPr>
          <a:xfrm>
            <a:off x="5500694" y="1285860"/>
            <a:ext cx="3143273" cy="1571625"/>
          </a:xfrm>
          <a:prstGeom prst="wedgeRoundRectCallout">
            <a:avLst>
              <a:gd name="adj1" fmla="val -14451"/>
              <a:gd name="adj2" fmla="val 10048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kk-KZ" b="1" i="1" dirty="0">
                <a:solidFill>
                  <a:srgbClr val="0000FF"/>
                </a:solidFill>
              </a:rPr>
              <a:t>Цифрлық пернелер цифрлық ақпаратты енгізуге және меңзерді  басқаруға арналаған</a:t>
            </a:r>
            <a:endParaRPr lang="ru-RU" b="1" i="1" dirty="0">
              <a:solidFill>
                <a:srgbClr val="0000FF"/>
              </a:solidFill>
            </a:endParaRPr>
          </a:p>
        </p:txBody>
      </p:sp>
      <p:sp>
        <p:nvSpPr>
          <p:cNvPr id="13" name="Скругленная прямоугольная выноска 12"/>
          <p:cNvSpPr/>
          <p:nvPr/>
        </p:nvSpPr>
        <p:spPr>
          <a:xfrm rot="10800000" flipV="1">
            <a:off x="500034" y="5000640"/>
            <a:ext cx="3286158" cy="1500187"/>
          </a:xfrm>
          <a:prstGeom prst="wedgeRoundRectCallout">
            <a:avLst>
              <a:gd name="adj1" fmla="val -7096"/>
              <a:gd name="adj2" fmla="val -9488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kk-KZ" b="1" i="1" dirty="0">
                <a:solidFill>
                  <a:srgbClr val="0000FF"/>
                </a:solidFill>
              </a:rPr>
              <a:t>Символдық пернелер алфавитті-цифрлық ақпаратты енгізуге арналған</a:t>
            </a:r>
            <a:endParaRPr lang="ru-RU" b="1" i="1" dirty="0">
              <a:solidFill>
                <a:srgbClr val="0000FF"/>
              </a:solidFill>
            </a:endParaRPr>
          </a:p>
        </p:txBody>
      </p:sp>
      <p:sp>
        <p:nvSpPr>
          <p:cNvPr id="14" name="Скругленная прямоугольная выноска 13"/>
          <p:cNvSpPr/>
          <p:nvPr/>
        </p:nvSpPr>
        <p:spPr>
          <a:xfrm rot="10800000" flipV="1">
            <a:off x="4572004" y="5143515"/>
            <a:ext cx="3214705" cy="1357312"/>
          </a:xfrm>
          <a:prstGeom prst="wedgeRoundRectCallout">
            <a:avLst>
              <a:gd name="adj1" fmla="val 16459"/>
              <a:gd name="adj2" fmla="val -9065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kk-KZ" b="1" i="1" dirty="0">
                <a:solidFill>
                  <a:srgbClr val="0000FF"/>
                </a:solidFill>
              </a:rPr>
              <a:t>Орнату пернелері меңзерді экран бойы жылжытуға арналған</a:t>
            </a:r>
            <a:endParaRPr lang="ru-RU" b="1" i="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amond(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amond(in)">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57158" y="428604"/>
            <a:ext cx="8358246" cy="6124754"/>
          </a:xfrm>
          <a:prstGeom prst="rect">
            <a:avLst/>
          </a:prstGeom>
        </p:spPr>
        <p:txBody>
          <a:bodyPr wrap="square">
            <a:spAutoFit/>
          </a:bodyPr>
          <a:lstStyle/>
          <a:p>
            <a:pPr lvl="0" algn="just" eaLnBrk="0" fontAlgn="base" hangingPunct="0">
              <a:spcBef>
                <a:spcPct val="0"/>
              </a:spcBef>
              <a:spcAft>
                <a:spcPct val="0"/>
              </a:spcAft>
            </a:pPr>
            <a:r>
              <a:rPr lang="kk-KZ" sz="2800" b="1" dirty="0" smtClean="0">
                <a:ln>
                  <a:solidFill>
                    <a:srgbClr val="002060"/>
                  </a:solidFill>
                </a:ln>
                <a:solidFill>
                  <a:srgbClr val="00B0F0"/>
                </a:solidFill>
                <a:latin typeface="Arial" pitchFamily="34" charset="0"/>
                <a:ea typeface="Times New Roman" pitchFamily="18" charset="0"/>
              </a:rPr>
              <a:t>Функционалдық  пернелер </a:t>
            </a:r>
            <a:r>
              <a:rPr lang="kk-KZ" sz="2800" dirty="0" smtClean="0">
                <a:ln>
                  <a:solidFill>
                    <a:srgbClr val="002060"/>
                  </a:solidFill>
                </a:ln>
                <a:solidFill>
                  <a:srgbClr val="00B0F0"/>
                </a:solidFill>
                <a:latin typeface="Arial" pitchFamily="34" charset="0"/>
                <a:ea typeface="Times New Roman" pitchFamily="18" charset="0"/>
              </a:rPr>
              <a:t>-   </a:t>
            </a:r>
            <a:r>
              <a:rPr lang="kk-KZ" sz="2800" dirty="0" smtClean="0">
                <a:solidFill>
                  <a:srgbClr val="FF0000"/>
                </a:solidFill>
                <a:latin typeface="Arial" pitchFamily="34" charset="0"/>
                <a:ea typeface="Times New Roman" pitchFamily="18" charset="0"/>
              </a:rPr>
              <a:t>Олар символдық пернелердің үстінде орналасқан. Олар  комп</a:t>
            </a:r>
            <a:r>
              <a:rPr lang="ru-RU" sz="2800" dirty="0" err="1" smtClean="0">
                <a:solidFill>
                  <a:srgbClr val="FF0000"/>
                </a:solidFill>
                <a:latin typeface="Arial" pitchFamily="34" charset="0"/>
                <a:ea typeface="Times New Roman" pitchFamily="18" charset="0"/>
              </a:rPr>
              <a:t>ь</a:t>
            </a:r>
            <a:r>
              <a:rPr lang="kk-KZ" sz="2800" dirty="0" smtClean="0">
                <a:solidFill>
                  <a:srgbClr val="FF0000"/>
                </a:solidFill>
                <a:latin typeface="Arial" pitchFamily="34" charset="0"/>
                <a:ea typeface="Times New Roman" pitchFamily="18" charset="0"/>
              </a:rPr>
              <a:t>ютердің  күрделі операцияларын тез орындай. Әр түрлі программаларды әр түрлі  қызмет  атқарады.</a:t>
            </a:r>
            <a:endParaRPr lang="ru-RU" sz="2800" dirty="0" smtClean="0">
              <a:solidFill>
                <a:srgbClr val="FF0000"/>
              </a:solidFill>
              <a:latin typeface="Arial" pitchFamily="34" charset="0"/>
            </a:endParaRPr>
          </a:p>
          <a:p>
            <a:pPr lvl="0" algn="just" eaLnBrk="0" fontAlgn="base" hangingPunct="0">
              <a:spcBef>
                <a:spcPct val="0"/>
              </a:spcBef>
              <a:spcAft>
                <a:spcPct val="0"/>
              </a:spcAft>
            </a:pPr>
            <a:endParaRPr lang="en-US" sz="2800" b="1" dirty="0" smtClean="0">
              <a:latin typeface="Arial" pitchFamily="34" charset="0"/>
              <a:ea typeface="Times New Roman" pitchFamily="18" charset="0"/>
            </a:endParaRPr>
          </a:p>
          <a:p>
            <a:pPr lvl="0" algn="just" eaLnBrk="0" fontAlgn="base" hangingPunct="0">
              <a:spcBef>
                <a:spcPct val="0"/>
              </a:spcBef>
              <a:spcAft>
                <a:spcPct val="0"/>
              </a:spcAft>
            </a:pPr>
            <a:r>
              <a:rPr lang="kk-KZ" sz="2800" b="1" dirty="0" smtClean="0">
                <a:ln>
                  <a:solidFill>
                    <a:srgbClr val="FFFF00"/>
                  </a:solidFill>
                </a:ln>
                <a:solidFill>
                  <a:srgbClr val="FF0000"/>
                </a:solidFill>
                <a:latin typeface="Arial" pitchFamily="34" charset="0"/>
                <a:ea typeface="Times New Roman" pitchFamily="18" charset="0"/>
              </a:rPr>
              <a:t>Символдық  пернелер</a:t>
            </a:r>
            <a:r>
              <a:rPr lang="kk-KZ" sz="2800" dirty="0" smtClean="0">
                <a:ln>
                  <a:solidFill>
                    <a:srgbClr val="FFFF00"/>
                  </a:solidFill>
                </a:ln>
                <a:solidFill>
                  <a:srgbClr val="FF0000"/>
                </a:solidFill>
                <a:latin typeface="Arial" pitchFamily="34" charset="0"/>
                <a:ea typeface="Times New Roman" pitchFamily="18" charset="0"/>
              </a:rPr>
              <a:t> </a:t>
            </a:r>
            <a:r>
              <a:rPr lang="kk-KZ" sz="2800" dirty="0" smtClean="0">
                <a:latin typeface="Arial" pitchFamily="34" charset="0"/>
                <a:ea typeface="Times New Roman" pitchFamily="18" charset="0"/>
              </a:rPr>
              <a:t>– </a:t>
            </a:r>
            <a:r>
              <a:rPr lang="kk-KZ" sz="2800" dirty="0" smtClean="0">
                <a:solidFill>
                  <a:srgbClr val="0070C0"/>
                </a:solidFill>
                <a:latin typeface="Arial" pitchFamily="34" charset="0"/>
                <a:ea typeface="Times New Roman" pitchFamily="18" charset="0"/>
              </a:rPr>
              <a:t>пернетақтаның  негізгі  бөлігі. Әріптер, цифрлар енгізуге арналған.</a:t>
            </a:r>
            <a:endParaRPr lang="ru-RU" sz="2800" dirty="0" smtClean="0">
              <a:solidFill>
                <a:srgbClr val="0070C0"/>
              </a:solidFill>
              <a:latin typeface="Arial" pitchFamily="34" charset="0"/>
            </a:endParaRPr>
          </a:p>
          <a:p>
            <a:pPr lvl="0" algn="just" eaLnBrk="0" fontAlgn="base" hangingPunct="0">
              <a:spcBef>
                <a:spcPct val="0"/>
              </a:spcBef>
              <a:spcAft>
                <a:spcPct val="0"/>
              </a:spcAft>
            </a:pPr>
            <a:r>
              <a:rPr lang="kk-KZ" sz="2800" b="1" dirty="0" smtClean="0">
                <a:solidFill>
                  <a:srgbClr val="0070C0"/>
                </a:solidFill>
                <a:latin typeface="Arial" pitchFamily="34" charset="0"/>
                <a:ea typeface="Times New Roman" pitchFamily="18" charset="0"/>
              </a:rPr>
              <a:t>      </a:t>
            </a:r>
            <a:endParaRPr lang="en-US" sz="2800" b="1" dirty="0" smtClean="0">
              <a:solidFill>
                <a:srgbClr val="0070C0"/>
              </a:solidFill>
              <a:latin typeface="Arial" pitchFamily="34" charset="0"/>
              <a:ea typeface="Times New Roman" pitchFamily="18" charset="0"/>
            </a:endParaRPr>
          </a:p>
          <a:p>
            <a:pPr lvl="0" algn="just" eaLnBrk="0" fontAlgn="base" hangingPunct="0">
              <a:spcBef>
                <a:spcPct val="0"/>
              </a:spcBef>
              <a:spcAft>
                <a:spcPct val="0"/>
              </a:spcAft>
            </a:pPr>
            <a:r>
              <a:rPr lang="kk-KZ" sz="2800" b="1" dirty="0" smtClean="0">
                <a:latin typeface="Arial" pitchFamily="34" charset="0"/>
                <a:ea typeface="Times New Roman" pitchFamily="18" charset="0"/>
              </a:rPr>
              <a:t> </a:t>
            </a:r>
            <a:r>
              <a:rPr lang="kk-KZ" sz="2800" b="1" dirty="0" smtClean="0">
                <a:ln>
                  <a:solidFill>
                    <a:srgbClr val="002060"/>
                  </a:solidFill>
                </a:ln>
                <a:solidFill>
                  <a:srgbClr val="00B050"/>
                </a:solidFill>
                <a:latin typeface="Arial" pitchFamily="34" charset="0"/>
                <a:ea typeface="Times New Roman" pitchFamily="18" charset="0"/>
              </a:rPr>
              <a:t>Нұсқаушы  немесе  меңзерді</a:t>
            </a:r>
            <a:r>
              <a:rPr lang="kk-KZ" sz="2800" dirty="0" smtClean="0">
                <a:ln>
                  <a:solidFill>
                    <a:srgbClr val="002060"/>
                  </a:solidFill>
                </a:ln>
                <a:solidFill>
                  <a:srgbClr val="00B050"/>
                </a:solidFill>
                <a:latin typeface="Arial" pitchFamily="34" charset="0"/>
                <a:ea typeface="Times New Roman" pitchFamily="18" charset="0"/>
              </a:rPr>
              <a:t>  </a:t>
            </a:r>
            <a:r>
              <a:rPr lang="kk-KZ" sz="2800" dirty="0" smtClean="0">
                <a:ln>
                  <a:solidFill>
                    <a:schemeClr val="accent1">
                      <a:lumMod val="75000"/>
                    </a:schemeClr>
                  </a:solidFill>
                </a:ln>
                <a:latin typeface="Arial" pitchFamily="34" charset="0"/>
                <a:ea typeface="Times New Roman" pitchFamily="18" charset="0"/>
              </a:rPr>
              <a:t>экранда басқару пернесі. Меңзерді экранда жылжытуға арналған</a:t>
            </a:r>
            <a:r>
              <a:rPr lang="kk-KZ" sz="2800" dirty="0" smtClean="0">
                <a:latin typeface="Arial" pitchFamily="34" charset="0"/>
                <a:ea typeface="Times New Roman" pitchFamily="18" charset="0"/>
              </a:rPr>
              <a:t>.</a:t>
            </a:r>
            <a:endParaRPr lang="ru-RU" sz="2800" dirty="0" smtClean="0">
              <a:latin typeface="Arial" pitchFamily="34" charset="0"/>
            </a:endParaRPr>
          </a:p>
          <a:p>
            <a:pPr lvl="0" algn="just" eaLnBrk="0" fontAlgn="base" hangingPunct="0">
              <a:spcBef>
                <a:spcPct val="0"/>
              </a:spcBef>
              <a:spcAft>
                <a:spcPct val="0"/>
              </a:spcAft>
            </a:pPr>
            <a:r>
              <a:rPr lang="kk-KZ" sz="2800" b="1" dirty="0" smtClean="0">
                <a:latin typeface="Arial" pitchFamily="34" charset="0"/>
                <a:ea typeface="Times New Roman" pitchFamily="18" charset="0"/>
              </a:rPr>
              <a:t>       </a:t>
            </a:r>
            <a:endParaRPr lang="en-US" sz="2800" b="1" dirty="0" smtClean="0">
              <a:latin typeface="Arial" pitchFamily="34" charset="0"/>
              <a:ea typeface="Times New Roman" pitchFamily="18" charset="0"/>
            </a:endParaRPr>
          </a:p>
          <a:p>
            <a:pPr lvl="0" algn="just" eaLnBrk="0" fontAlgn="base" hangingPunct="0">
              <a:spcBef>
                <a:spcPct val="0"/>
              </a:spcBef>
              <a:spcAft>
                <a:spcPct val="0"/>
              </a:spcAft>
            </a:pPr>
            <a:r>
              <a:rPr lang="kk-KZ" sz="2800" b="1" dirty="0" smtClean="0">
                <a:ln>
                  <a:solidFill>
                    <a:srgbClr val="00B050"/>
                  </a:solidFill>
                </a:ln>
                <a:solidFill>
                  <a:srgbClr val="FFFF00"/>
                </a:solidFill>
                <a:latin typeface="Arial" pitchFamily="34" charset="0"/>
                <a:ea typeface="Times New Roman" pitchFamily="18" charset="0"/>
              </a:rPr>
              <a:t>Цифрлық-қосымша</a:t>
            </a:r>
            <a:r>
              <a:rPr lang="kk-KZ" sz="2800" dirty="0" smtClean="0">
                <a:latin typeface="Arial" pitchFamily="34" charset="0"/>
                <a:ea typeface="Times New Roman" pitchFamily="18" charset="0"/>
              </a:rPr>
              <a:t>   </a:t>
            </a:r>
            <a:r>
              <a:rPr lang="kk-KZ" sz="2800" dirty="0" smtClean="0">
                <a:solidFill>
                  <a:srgbClr val="7030A0"/>
                </a:solidFill>
                <a:latin typeface="Arial" pitchFamily="34" charset="0"/>
                <a:ea typeface="Times New Roman" pitchFamily="18" charset="0"/>
              </a:rPr>
              <a:t>NumLock  пернетақта арқылы қосылып ажыратылады.</a:t>
            </a:r>
            <a:endParaRPr lang="ru-RU" sz="2800" dirty="0" smtClean="0">
              <a:solidFill>
                <a:srgbClr val="7030A0"/>
              </a:solidFill>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85720" y="214290"/>
            <a:ext cx="857256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kk-KZ" sz="2400" b="1" i="1" u="none" strike="noStrike" cap="none" normalizeH="0" baseline="0" dirty="0" smtClean="0">
                <a:ln>
                  <a:solidFill>
                    <a:srgbClr val="7030A0"/>
                  </a:solidFill>
                </a:ln>
                <a:solidFill>
                  <a:srgbClr val="7030A0"/>
                </a:solidFill>
                <a:effectLst/>
                <a:latin typeface="Times New Roman KZ"/>
                <a:ea typeface="Times New Roman" pitchFamily="18" charset="0"/>
              </a:rPr>
              <a:t>Пернетақтамен жұмыс істеу техникасы</a:t>
            </a:r>
            <a:r>
              <a:rPr kumimoji="0" lang="kk-KZ" sz="2400" b="0" i="0" u="none" strike="noStrike" cap="none" normalizeH="0" baseline="0" dirty="0" smtClean="0">
                <a:ln>
                  <a:solidFill>
                    <a:srgbClr val="7030A0"/>
                  </a:solidFill>
                </a:ln>
                <a:solidFill>
                  <a:srgbClr val="7030A0"/>
                </a:solidFill>
                <a:effectLst/>
                <a:latin typeface="Times New Roman KZ"/>
                <a:ea typeface="Times New Roman" pitchFamily="18" charset="0"/>
              </a:rPr>
              <a:t>.</a:t>
            </a:r>
            <a:endParaRPr kumimoji="0" lang="ru-RU" sz="2400" b="0" i="0" u="none" strike="noStrike" cap="none" normalizeH="0" baseline="0" dirty="0" smtClean="0">
              <a:ln>
                <a:solidFill>
                  <a:srgbClr val="7030A0"/>
                </a:solidFill>
              </a:ln>
              <a:solidFill>
                <a:srgbClr val="7030A0"/>
              </a:solidFill>
              <a:effectLst/>
              <a:latin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kk-KZ" sz="2400" b="0" i="0" u="none" strike="noStrike" cap="none" normalizeH="0" baseline="0" dirty="0" smtClean="0">
                <a:ln>
                  <a:noFill/>
                </a:ln>
                <a:solidFill>
                  <a:srgbClr val="FF0000"/>
                </a:solidFill>
                <a:effectLst/>
                <a:latin typeface="Times New Roman KZ"/>
                <a:ea typeface="Times New Roman" pitchFamily="18" charset="0"/>
              </a:rPr>
              <a:t>Жеке пернені басқанда күш қолданбай, жай басу керек. Егер бір перне көп басылып тұрса, машина  оны көп рет басылды деп түсініп, бірнеше символ салынады. Кейбір операцияларды орындау үшін екі немесе үш пернелер комбинациясын қолданады. Мысалы, Ctrl+L, бұл сендерге алдымен Ctrl пернесін басып, содан соң оны жібермей тұрып, L пернесін басу керек екенін білдіреді. Содан соң Ctrl-ды босатуға болады. </a:t>
            </a:r>
            <a:endParaRPr kumimoji="0" lang="ru-RU" sz="2400" b="0" i="0" u="none" strike="noStrike" cap="none" normalizeH="0" baseline="0" dirty="0" smtClean="0">
              <a:ln>
                <a:noFill/>
              </a:ln>
              <a:solidFill>
                <a:srgbClr val="FF0000"/>
              </a:solidFill>
              <a:effectLst/>
              <a:latin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kk-KZ" sz="2400" b="1" i="1" u="none" strike="noStrike" cap="none" normalizeH="0" baseline="0" dirty="0" smtClean="0">
                <a:ln>
                  <a:noFill/>
                </a:ln>
                <a:solidFill>
                  <a:srgbClr val="0070C0"/>
                </a:solidFill>
                <a:effectLst/>
                <a:latin typeface="Times New Roman KZ"/>
                <a:ea typeface="Times New Roman" pitchFamily="18" charset="0"/>
              </a:rPr>
              <a:t>Меңзер.</a:t>
            </a:r>
            <a:endParaRPr kumimoji="0" lang="ru-RU" sz="2400" b="0" i="0" u="none" strike="noStrike" cap="none" normalizeH="0" baseline="0" dirty="0" smtClean="0">
              <a:ln>
                <a:noFill/>
              </a:ln>
              <a:solidFill>
                <a:srgbClr val="0070C0"/>
              </a:solidFill>
              <a:effectLst/>
              <a:latin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kk-KZ" sz="2400" b="0" i="1" u="none" strike="noStrike" cap="none" normalizeH="0" baseline="0" dirty="0" smtClean="0">
                <a:ln>
                  <a:noFill/>
                </a:ln>
                <a:solidFill>
                  <a:srgbClr val="002060"/>
                </a:solidFill>
                <a:effectLst/>
                <a:latin typeface="Times New Roman KZ"/>
                <a:ea typeface="Times New Roman" pitchFamily="18" charset="0"/>
              </a:rPr>
              <a:t>Меңзер</a:t>
            </a:r>
            <a:r>
              <a:rPr kumimoji="0" lang="kk-KZ" sz="2400" b="0" i="0" u="none" strike="noStrike" cap="none" normalizeH="0" baseline="0" dirty="0" smtClean="0">
                <a:ln>
                  <a:noFill/>
                </a:ln>
                <a:solidFill>
                  <a:srgbClr val="002060"/>
                </a:solidFill>
                <a:effectLst/>
                <a:latin typeface="Times New Roman KZ"/>
                <a:ea typeface="Times New Roman" pitchFamily="18" charset="0"/>
              </a:rPr>
              <a:t> – экранда жыпылықтап тұратын белгі. Меңзер экранда алфавитті-цифрлық пернені басқанда символ қай жолға енгізілетінін көрсетеді. Символды енгізгеннен соң, меңзер оңға қарай бір қадам жылжиды. Меңзердің экранда   пайда болуының мәні – алфавитті-цифрлық ақпаратты енгізуге шақыру. Enter пернесін басу арқылы ақпаратты енгізу аяқталады.</a:t>
            </a:r>
            <a:endParaRPr kumimoji="0" lang="kk-KZ" sz="2400" b="0" i="0" u="none" strike="noStrike" cap="none" normalizeH="0" baseline="0" dirty="0" smtClean="0">
              <a:ln>
                <a:noFill/>
              </a:ln>
              <a:solidFill>
                <a:srgbClr val="002060"/>
              </a:solidFill>
              <a:effectLst/>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500166" y="500042"/>
            <a:ext cx="6429420"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000" dirty="0" smtClean="0">
                <a:latin typeface="Times New Roman" pitchFamily="18" charset="0"/>
                <a:cs typeface="Times New Roman" pitchFamily="18" charset="0"/>
              </a:rPr>
              <a:t>Сабақтың мақсаттары:</a:t>
            </a:r>
            <a:endParaRPr lang="ru-RU" sz="4000" dirty="0">
              <a:latin typeface="Times New Roman" pitchFamily="18" charset="0"/>
              <a:cs typeface="Times New Roman" pitchFamily="18" charset="0"/>
            </a:endParaRPr>
          </a:p>
        </p:txBody>
      </p:sp>
      <p:pic>
        <p:nvPicPr>
          <p:cNvPr id="6" name="Picture 13" descr="430aec6ef2af"/>
          <p:cNvPicPr>
            <a:picLocks noChangeAspect="1" noChangeArrowheads="1"/>
          </p:cNvPicPr>
          <p:nvPr/>
        </p:nvPicPr>
        <p:blipFill>
          <a:blip r:embed="rId2" cstate="print"/>
          <a:srcRect/>
          <a:stretch>
            <a:fillRect/>
          </a:stretch>
        </p:blipFill>
        <p:spPr bwMode="auto">
          <a:xfrm>
            <a:off x="142844" y="1214422"/>
            <a:ext cx="3357554" cy="5250770"/>
          </a:xfrm>
          <a:prstGeom prst="rect">
            <a:avLst/>
          </a:prstGeom>
          <a:noFill/>
          <a:ln w="9525">
            <a:noFill/>
            <a:miter lim="800000"/>
            <a:headEnd/>
            <a:tailEnd/>
          </a:ln>
        </p:spPr>
      </p:pic>
      <p:pic>
        <p:nvPicPr>
          <p:cNvPr id="7" name="Picture 13" descr="430aec6ef2af"/>
          <p:cNvPicPr>
            <a:picLocks noChangeAspect="1" noChangeArrowheads="1"/>
          </p:cNvPicPr>
          <p:nvPr/>
        </p:nvPicPr>
        <p:blipFill>
          <a:blip r:embed="rId2" cstate="print"/>
          <a:srcRect/>
          <a:stretch>
            <a:fillRect/>
          </a:stretch>
        </p:blipFill>
        <p:spPr bwMode="auto">
          <a:xfrm>
            <a:off x="3071802" y="1357298"/>
            <a:ext cx="3357554" cy="5250770"/>
          </a:xfrm>
          <a:prstGeom prst="rect">
            <a:avLst/>
          </a:prstGeom>
          <a:noFill/>
          <a:ln w="9525">
            <a:noFill/>
            <a:miter lim="800000"/>
            <a:headEnd/>
            <a:tailEnd/>
          </a:ln>
        </p:spPr>
      </p:pic>
      <p:pic>
        <p:nvPicPr>
          <p:cNvPr id="8" name="Picture 13" descr="430aec6ef2af"/>
          <p:cNvPicPr>
            <a:picLocks noChangeAspect="1" noChangeArrowheads="1"/>
          </p:cNvPicPr>
          <p:nvPr/>
        </p:nvPicPr>
        <p:blipFill>
          <a:blip r:embed="rId2" cstate="print"/>
          <a:srcRect/>
          <a:stretch>
            <a:fillRect/>
          </a:stretch>
        </p:blipFill>
        <p:spPr bwMode="auto">
          <a:xfrm>
            <a:off x="6072198" y="1285860"/>
            <a:ext cx="3357554" cy="5250770"/>
          </a:xfrm>
          <a:prstGeom prst="rect">
            <a:avLst/>
          </a:prstGeom>
          <a:noFill/>
          <a:ln w="9525">
            <a:noFill/>
            <a:miter lim="800000"/>
            <a:headEnd/>
            <a:tailEnd/>
          </a:ln>
        </p:spPr>
      </p:pic>
      <p:sp>
        <p:nvSpPr>
          <p:cNvPr id="9" name="TextBox 8"/>
          <p:cNvSpPr txBox="1"/>
          <p:nvPr/>
        </p:nvSpPr>
        <p:spPr>
          <a:xfrm>
            <a:off x="428596" y="1857364"/>
            <a:ext cx="2357454" cy="369332"/>
          </a:xfrm>
          <a:prstGeom prst="rect">
            <a:avLst/>
          </a:prstGeom>
          <a:noFill/>
        </p:spPr>
        <p:txBody>
          <a:bodyPr wrap="square" rtlCol="0">
            <a:spAutoFit/>
          </a:bodyPr>
          <a:lstStyle/>
          <a:p>
            <a:pPr algn="ctr"/>
            <a:r>
              <a:rPr lang="kk-KZ" dirty="0" smtClean="0">
                <a:solidFill>
                  <a:srgbClr val="002060"/>
                </a:solidFill>
                <a:latin typeface="Times New Roman" pitchFamily="18" charset="0"/>
                <a:cs typeface="Times New Roman" pitchFamily="18" charset="0"/>
              </a:rPr>
              <a:t>Білімділік:</a:t>
            </a:r>
            <a:endParaRPr lang="ru-RU" dirty="0">
              <a:solidFill>
                <a:srgbClr val="002060"/>
              </a:solidFill>
              <a:latin typeface="Times New Roman" pitchFamily="18" charset="0"/>
              <a:cs typeface="Times New Roman" pitchFamily="18" charset="0"/>
            </a:endParaRPr>
          </a:p>
        </p:txBody>
      </p:sp>
      <p:sp>
        <p:nvSpPr>
          <p:cNvPr id="10" name="TextBox 9"/>
          <p:cNvSpPr txBox="1"/>
          <p:nvPr/>
        </p:nvSpPr>
        <p:spPr>
          <a:xfrm>
            <a:off x="3571868" y="1785926"/>
            <a:ext cx="2286016" cy="369332"/>
          </a:xfrm>
          <a:prstGeom prst="rect">
            <a:avLst/>
          </a:prstGeom>
          <a:noFill/>
        </p:spPr>
        <p:txBody>
          <a:bodyPr wrap="square" rtlCol="0">
            <a:spAutoFit/>
          </a:bodyPr>
          <a:lstStyle/>
          <a:p>
            <a:pPr algn="ctr"/>
            <a:r>
              <a:rPr lang="kk-KZ" dirty="0" smtClean="0">
                <a:solidFill>
                  <a:srgbClr val="002060"/>
                </a:solidFill>
                <a:latin typeface="Times New Roman" pitchFamily="18" charset="0"/>
                <a:cs typeface="Times New Roman" pitchFamily="18" charset="0"/>
              </a:rPr>
              <a:t>Дамытушылық:</a:t>
            </a:r>
            <a:endParaRPr lang="ru-RU" dirty="0">
              <a:solidFill>
                <a:srgbClr val="002060"/>
              </a:solidFill>
              <a:latin typeface="Times New Roman" pitchFamily="18" charset="0"/>
              <a:cs typeface="Times New Roman" pitchFamily="18" charset="0"/>
            </a:endParaRPr>
          </a:p>
        </p:txBody>
      </p:sp>
      <p:sp>
        <p:nvSpPr>
          <p:cNvPr id="11" name="TextBox 10"/>
          <p:cNvSpPr txBox="1"/>
          <p:nvPr/>
        </p:nvSpPr>
        <p:spPr>
          <a:xfrm>
            <a:off x="6500826" y="1785926"/>
            <a:ext cx="2357454" cy="369332"/>
          </a:xfrm>
          <a:prstGeom prst="rect">
            <a:avLst/>
          </a:prstGeom>
          <a:noFill/>
        </p:spPr>
        <p:txBody>
          <a:bodyPr wrap="square" rtlCol="0" anchor="ctr">
            <a:spAutoFit/>
          </a:bodyPr>
          <a:lstStyle/>
          <a:p>
            <a:pPr algn="ctr"/>
            <a:r>
              <a:rPr lang="kk-KZ" dirty="0" smtClean="0">
                <a:solidFill>
                  <a:srgbClr val="002060"/>
                </a:solidFill>
                <a:latin typeface="Times New Roman" pitchFamily="18" charset="0"/>
                <a:cs typeface="Times New Roman" pitchFamily="18" charset="0"/>
              </a:rPr>
              <a:t>Тәрбиелік:</a:t>
            </a:r>
            <a:endParaRPr lang="ru-RU" dirty="0">
              <a:solidFill>
                <a:srgbClr val="002060"/>
              </a:solidFill>
              <a:latin typeface="Times New Roman" pitchFamily="18" charset="0"/>
              <a:cs typeface="Times New Roman" pitchFamily="18" charset="0"/>
            </a:endParaRPr>
          </a:p>
        </p:txBody>
      </p:sp>
      <p:sp>
        <p:nvSpPr>
          <p:cNvPr id="12" name="TextBox 11"/>
          <p:cNvSpPr txBox="1"/>
          <p:nvPr/>
        </p:nvSpPr>
        <p:spPr>
          <a:xfrm>
            <a:off x="642910" y="2214554"/>
            <a:ext cx="2071702" cy="2800767"/>
          </a:xfrm>
          <a:prstGeom prst="rect">
            <a:avLst/>
          </a:prstGeom>
          <a:noFill/>
        </p:spPr>
        <p:txBody>
          <a:bodyPr wrap="square" rtlCol="0">
            <a:spAutoFit/>
          </a:bodyPr>
          <a:lstStyle/>
          <a:p>
            <a:pPr algn="ctr"/>
            <a:r>
              <a:rPr lang="kk-KZ" sz="1600" dirty="0" smtClean="0">
                <a:solidFill>
                  <a:srgbClr val="FF0000"/>
                </a:solidFill>
                <a:latin typeface="Times New Roman" pitchFamily="18" charset="0"/>
                <a:cs typeface="Times New Roman" pitchFamily="18" charset="0"/>
              </a:rPr>
              <a:t>Оқушылардың пернетақта құрылғысы туралы білімін қалыптастыру, пернетақта құрылғысымен таныстыру, пернетақтамен жұмыс  жасауды үйрету</a:t>
            </a:r>
            <a:endParaRPr lang="ru-RU" sz="1600" dirty="0">
              <a:solidFill>
                <a:srgbClr val="FF0000"/>
              </a:solidFill>
              <a:latin typeface="Times New Roman" pitchFamily="18" charset="0"/>
              <a:cs typeface="Times New Roman" pitchFamily="18" charset="0"/>
            </a:endParaRPr>
          </a:p>
        </p:txBody>
      </p:sp>
      <p:sp>
        <p:nvSpPr>
          <p:cNvPr id="13" name="TextBox 12"/>
          <p:cNvSpPr txBox="1"/>
          <p:nvPr/>
        </p:nvSpPr>
        <p:spPr>
          <a:xfrm>
            <a:off x="3643306" y="2214554"/>
            <a:ext cx="2143140" cy="2862322"/>
          </a:xfrm>
          <a:prstGeom prst="rect">
            <a:avLst/>
          </a:prstGeom>
          <a:noFill/>
        </p:spPr>
        <p:txBody>
          <a:bodyPr wrap="square" rtlCol="0">
            <a:spAutoFit/>
          </a:bodyPr>
          <a:lstStyle/>
          <a:p>
            <a:pPr algn="ctr"/>
            <a:r>
              <a:rPr lang="kk-KZ" dirty="0" smtClean="0">
                <a:solidFill>
                  <a:srgbClr val="FF0000"/>
                </a:solidFill>
                <a:latin typeface="Times New Roman" pitchFamily="18" charset="0"/>
                <a:cs typeface="Times New Roman" pitchFamily="18" charset="0"/>
              </a:rPr>
              <a:t>Оқушылардың ақпараттық білімін дамыту. Компьютердің басқада құрылғыларымен жұмыс жасай білу қабілеттерін, дағдыларын дамыту.</a:t>
            </a:r>
            <a:endParaRPr lang="ru-RU" dirty="0">
              <a:solidFill>
                <a:srgbClr val="FF0000"/>
              </a:solidFill>
              <a:latin typeface="Times New Roman" pitchFamily="18" charset="0"/>
              <a:cs typeface="Times New Roman" pitchFamily="18" charset="0"/>
            </a:endParaRPr>
          </a:p>
        </p:txBody>
      </p:sp>
      <p:sp>
        <p:nvSpPr>
          <p:cNvPr id="14" name="TextBox 13"/>
          <p:cNvSpPr txBox="1"/>
          <p:nvPr/>
        </p:nvSpPr>
        <p:spPr>
          <a:xfrm>
            <a:off x="6572264" y="2357430"/>
            <a:ext cx="2286016" cy="1754326"/>
          </a:xfrm>
          <a:prstGeom prst="rect">
            <a:avLst/>
          </a:prstGeom>
          <a:noFill/>
        </p:spPr>
        <p:txBody>
          <a:bodyPr wrap="square" rtlCol="0">
            <a:spAutoFit/>
          </a:bodyPr>
          <a:lstStyle/>
          <a:p>
            <a:r>
              <a:rPr lang="kk-KZ" dirty="0" smtClean="0">
                <a:solidFill>
                  <a:srgbClr val="FF0000"/>
                </a:solidFill>
                <a:latin typeface="Times New Roman" pitchFamily="18" charset="0"/>
                <a:cs typeface="Times New Roman" pitchFamily="18" charset="0"/>
              </a:rPr>
              <a:t>Оқушылардың пәнге деген дұрыс қатынасын тәрбиелеу. Еңбекке деген сезімдерін тәрбиелеу</a:t>
            </a:r>
            <a:endParaRPr lang="ru-RU"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0.70"/>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strVal val="#ppt_w*0.70"/>
                                          </p:val>
                                        </p:tav>
                                        <p:tav tm="100000">
                                          <p:val>
                                            <p:strVal val="#ppt_w"/>
                                          </p:val>
                                        </p:tav>
                                      </p:tavLst>
                                    </p:anim>
                                    <p:anim calcmode="lin" valueType="num">
                                      <p:cBhvr>
                                        <p:cTn id="25" dur="1000" fill="hold"/>
                                        <p:tgtEl>
                                          <p:spTgt spid="13"/>
                                        </p:tgtEl>
                                        <p:attrNameLst>
                                          <p:attrName>ppt_h</p:attrName>
                                        </p:attrNameLst>
                                      </p:cBhvr>
                                      <p:tavLst>
                                        <p:tav tm="0">
                                          <p:val>
                                            <p:strVal val="#ppt_h"/>
                                          </p:val>
                                        </p:tav>
                                        <p:tav tm="100000">
                                          <p:val>
                                            <p:strVal val="#ppt_h"/>
                                          </p:val>
                                        </p:tav>
                                      </p:tavLst>
                                    </p:anim>
                                    <p:animEffect transition="in" filter="fade">
                                      <p:cBhvr>
                                        <p:cTn id="26" dur="1000"/>
                                        <p:tgtEl>
                                          <p:spTgt spid="13"/>
                                        </p:tgtEl>
                                      </p:cBhvr>
                                    </p:animEffect>
                                  </p:childTnLst>
                                </p:cTn>
                              </p:par>
                              <p:par>
                                <p:cTn id="27" presetID="55"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strVal val="#ppt_w*0.70"/>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Effect transition="in" filter="fade">
                                      <p:cBhvr>
                                        <p:cTn id="31" dur="1000"/>
                                        <p:tgtEl>
                                          <p:spTgt spid="7"/>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strVal val="#ppt_w*0.70"/>
                                          </p:val>
                                        </p:tav>
                                        <p:tav tm="100000">
                                          <p:val>
                                            <p:strVal val="#ppt_w"/>
                                          </p:val>
                                        </p:tav>
                                      </p:tavLst>
                                    </p:anim>
                                    <p:anim calcmode="lin" valueType="num">
                                      <p:cBhvr>
                                        <p:cTn id="35" dur="1000" fill="hold"/>
                                        <p:tgtEl>
                                          <p:spTgt spid="10"/>
                                        </p:tgtEl>
                                        <p:attrNameLst>
                                          <p:attrName>ppt_h</p:attrName>
                                        </p:attrNameLst>
                                      </p:cBhvr>
                                      <p:tavLst>
                                        <p:tav tm="0">
                                          <p:val>
                                            <p:strVal val="#ppt_h"/>
                                          </p:val>
                                        </p:tav>
                                        <p:tav tm="100000">
                                          <p:val>
                                            <p:strVal val="#ppt_h"/>
                                          </p:val>
                                        </p:tav>
                                      </p:tavLst>
                                    </p:anim>
                                    <p:animEffect transition="in" filter="fade">
                                      <p:cBhvr>
                                        <p:cTn id="36" dur="1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1000" fill="hold"/>
                                        <p:tgtEl>
                                          <p:spTgt spid="11"/>
                                        </p:tgtEl>
                                        <p:attrNameLst>
                                          <p:attrName>ppt_w</p:attrName>
                                        </p:attrNameLst>
                                      </p:cBhvr>
                                      <p:tavLst>
                                        <p:tav tm="0">
                                          <p:val>
                                            <p:strVal val="#ppt_w*0.70"/>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Effect transition="in" filter="fade">
                                      <p:cBhvr>
                                        <p:cTn id="43" dur="1000"/>
                                        <p:tgtEl>
                                          <p:spTgt spid="11"/>
                                        </p:tgtEl>
                                      </p:cBhvr>
                                    </p:animEffect>
                                  </p:childTnLst>
                                </p:cTn>
                              </p:par>
                              <p:par>
                                <p:cTn id="44" presetID="55"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1000" fill="hold"/>
                                        <p:tgtEl>
                                          <p:spTgt spid="8"/>
                                        </p:tgtEl>
                                        <p:attrNameLst>
                                          <p:attrName>ppt_w</p:attrName>
                                        </p:attrNameLst>
                                      </p:cBhvr>
                                      <p:tavLst>
                                        <p:tav tm="0">
                                          <p:val>
                                            <p:strVal val="#ppt_w*0.70"/>
                                          </p:val>
                                        </p:tav>
                                        <p:tav tm="100000">
                                          <p:val>
                                            <p:strVal val="#ppt_w"/>
                                          </p:val>
                                        </p:tav>
                                      </p:tavLst>
                                    </p:anim>
                                    <p:anim calcmode="lin" valueType="num">
                                      <p:cBhvr>
                                        <p:cTn id="47" dur="1000" fill="hold"/>
                                        <p:tgtEl>
                                          <p:spTgt spid="8"/>
                                        </p:tgtEl>
                                        <p:attrNameLst>
                                          <p:attrName>ppt_h</p:attrName>
                                        </p:attrNameLst>
                                      </p:cBhvr>
                                      <p:tavLst>
                                        <p:tav tm="0">
                                          <p:val>
                                            <p:strVal val="#ppt_h"/>
                                          </p:val>
                                        </p:tav>
                                        <p:tav tm="100000">
                                          <p:val>
                                            <p:strVal val="#ppt_h"/>
                                          </p:val>
                                        </p:tav>
                                      </p:tavLst>
                                    </p:anim>
                                    <p:animEffect transition="in" filter="fade">
                                      <p:cBhvr>
                                        <p:cTn id="48" dur="1000"/>
                                        <p:tgtEl>
                                          <p:spTgt spid="8"/>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1000" fill="hold"/>
                                        <p:tgtEl>
                                          <p:spTgt spid="14"/>
                                        </p:tgtEl>
                                        <p:attrNameLst>
                                          <p:attrName>ppt_w</p:attrName>
                                        </p:attrNameLst>
                                      </p:cBhvr>
                                      <p:tavLst>
                                        <p:tav tm="0">
                                          <p:val>
                                            <p:strVal val="#ppt_w*0.70"/>
                                          </p:val>
                                        </p:tav>
                                        <p:tav tm="100000">
                                          <p:val>
                                            <p:strVal val="#ppt_w"/>
                                          </p:val>
                                        </p:tav>
                                      </p:tavLst>
                                    </p:anim>
                                    <p:anim calcmode="lin" valueType="num">
                                      <p:cBhvr>
                                        <p:cTn id="52" dur="1000" fill="hold"/>
                                        <p:tgtEl>
                                          <p:spTgt spid="14"/>
                                        </p:tgtEl>
                                        <p:attrNameLst>
                                          <p:attrName>ppt_h</p:attrName>
                                        </p:attrNameLst>
                                      </p:cBhvr>
                                      <p:tavLst>
                                        <p:tav tm="0">
                                          <p:val>
                                            <p:strVal val="#ppt_h"/>
                                          </p:val>
                                        </p:tav>
                                        <p:tav tm="100000">
                                          <p:val>
                                            <p:strVal val="#ppt_h"/>
                                          </p:val>
                                        </p:tav>
                                      </p:tavLst>
                                    </p:anim>
                                    <p:animEffect transition="in" filter="fade">
                                      <p:cBhvr>
                                        <p:cTn id="53" dur="10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xit" presetSubtype="8" fill="hold" grpId="0" nodeType="clickEffect">
                                  <p:stCondLst>
                                    <p:cond delay="0"/>
                                  </p:stCondLst>
                                  <p:childTnLst>
                                    <p:anim calcmode="lin" valueType="num">
                                      <p:cBhvr additive="base">
                                        <p:cTn id="57" dur="500"/>
                                        <p:tgtEl>
                                          <p:spTgt spid="4"/>
                                        </p:tgtEl>
                                        <p:attrNameLst>
                                          <p:attrName>ppt_x</p:attrName>
                                        </p:attrNameLst>
                                      </p:cBhvr>
                                      <p:tavLst>
                                        <p:tav tm="0">
                                          <p:val>
                                            <p:strVal val="ppt_x"/>
                                          </p:val>
                                        </p:tav>
                                        <p:tav tm="100000">
                                          <p:val>
                                            <p:strVal val="0-ppt_w/2"/>
                                          </p:val>
                                        </p:tav>
                                      </p:tavLst>
                                    </p:anim>
                                    <p:anim calcmode="lin" valueType="num">
                                      <p:cBhvr additive="base">
                                        <p:cTn id="58" dur="500"/>
                                        <p:tgtEl>
                                          <p:spTgt spid="4"/>
                                        </p:tgtEl>
                                        <p:attrNameLst>
                                          <p:attrName>ppt_y</p:attrName>
                                        </p:attrNameLst>
                                      </p:cBhvr>
                                      <p:tavLst>
                                        <p:tav tm="0">
                                          <p:val>
                                            <p:strVal val="ppt_y"/>
                                          </p:val>
                                        </p:tav>
                                        <p:tav tm="100000">
                                          <p:val>
                                            <p:strVal val="ppt_y"/>
                                          </p:val>
                                        </p:tav>
                                      </p:tavLst>
                                    </p:anim>
                                    <p:set>
                                      <p:cBhvr>
                                        <p:cTn id="5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214414" y="571480"/>
            <a:ext cx="7345362" cy="519113"/>
          </a:xfrm>
          <a:prstGeom prst="rect">
            <a:avLst/>
          </a:prstGeom>
          <a:noFill/>
          <a:ln w="9525">
            <a:noFill/>
            <a:miter lim="800000"/>
            <a:headEnd/>
            <a:tailEnd/>
          </a:ln>
          <a:effectLst/>
        </p:spPr>
        <p:txBody>
          <a:bodyPr>
            <a:spAutoFit/>
          </a:bodyPr>
          <a:lstStyle/>
          <a:p>
            <a:pPr algn="ctr">
              <a:spcBef>
                <a:spcPct val="50000"/>
              </a:spcBef>
            </a:pPr>
            <a:r>
              <a:rPr lang="kk-KZ" sz="2800" dirty="0">
                <a:solidFill>
                  <a:srgbClr val="FF0000"/>
                </a:solidFill>
              </a:rPr>
              <a:t>Пернелердің қызметі</a:t>
            </a:r>
            <a:endParaRPr lang="ru-RU" sz="2800" dirty="0">
              <a:solidFill>
                <a:srgbClr val="FF0000"/>
              </a:solidFill>
            </a:endParaRPr>
          </a:p>
        </p:txBody>
      </p:sp>
      <p:graphicFrame>
        <p:nvGraphicFramePr>
          <p:cNvPr id="5" name="Group 78"/>
          <p:cNvGraphicFramePr>
            <a:graphicFrameLocks noGrp="1"/>
          </p:cNvGraphicFramePr>
          <p:nvPr/>
        </p:nvGraphicFramePr>
        <p:xfrm>
          <a:off x="395288" y="1268413"/>
          <a:ext cx="8424862" cy="4940304"/>
        </p:xfrm>
        <a:graphic>
          <a:graphicData uri="http://schemas.openxmlformats.org/drawingml/2006/table">
            <a:tbl>
              <a:tblPr/>
              <a:tblGrid>
                <a:gridCol w="1728787"/>
                <a:gridCol w="6696075"/>
              </a:tblGrid>
              <a:tr h="6175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rPr>
                        <a:t>Page Up</a:t>
                      </a:r>
                      <a:endParaRPr kumimoji="0" lang="ru-RU" sz="2400" b="0"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2400" b="0" i="0" u="none" strike="noStrike" cap="none" normalizeH="0" baseline="0" dirty="0" smtClean="0">
                          <a:ln>
                            <a:noFill/>
                          </a:ln>
                          <a:solidFill>
                            <a:srgbClr val="7030A0"/>
                          </a:solidFill>
                          <a:effectLst>
                            <a:outerShdw blurRad="38100" dist="38100" dir="2700000" algn="tl">
                              <a:srgbClr val="000000"/>
                            </a:outerShdw>
                          </a:effectLst>
                          <a:latin typeface="Times New Roman" pitchFamily="18" charset="0"/>
                        </a:rPr>
                        <a:t>Меңзерді бір бетке жоғары жылжытады</a:t>
                      </a:r>
                      <a:endParaRPr kumimoji="0" lang="ru-RU" sz="2400" b="0" i="0" u="none" strike="noStrike" cap="none" normalizeH="0" baseline="0" dirty="0" smtClean="0">
                        <a:ln>
                          <a:noFill/>
                        </a:ln>
                        <a:solidFill>
                          <a:srgbClr val="7030A0"/>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5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rPr>
                        <a:t>Page Down</a:t>
                      </a:r>
                      <a:endParaRPr kumimoji="0" lang="ru-RU" sz="2400" b="0"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2400" b="0" i="0" u="none" strike="noStrike" cap="none" normalizeH="0" baseline="0" dirty="0" smtClean="0">
                          <a:ln>
                            <a:noFill/>
                          </a:ln>
                          <a:solidFill>
                            <a:srgbClr val="7030A0"/>
                          </a:solidFill>
                          <a:effectLst>
                            <a:outerShdw blurRad="38100" dist="38100" dir="2700000" algn="tl">
                              <a:srgbClr val="000000"/>
                            </a:outerShdw>
                          </a:effectLst>
                          <a:latin typeface="Times New Roman" pitchFamily="18" charset="0"/>
                        </a:rPr>
                        <a:t>Меңзерді бір бетке төмен жылжытады</a:t>
                      </a:r>
                      <a:endParaRPr kumimoji="0" lang="ru-RU" sz="2400" b="0" i="0" u="none" strike="noStrike" cap="none" normalizeH="0" baseline="0" dirty="0" smtClean="0">
                        <a:ln>
                          <a:noFill/>
                        </a:ln>
                        <a:solidFill>
                          <a:srgbClr val="7030A0"/>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5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rPr>
                        <a:t>Home</a:t>
                      </a:r>
                      <a:endParaRPr kumimoji="0" lang="ru-RU" sz="2800" b="0"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2400" b="0" i="0" u="none" strike="noStrike" cap="none" normalizeH="0" baseline="0" dirty="0" smtClean="0">
                          <a:ln>
                            <a:noFill/>
                          </a:ln>
                          <a:solidFill>
                            <a:srgbClr val="7030A0"/>
                          </a:solidFill>
                          <a:effectLst>
                            <a:outerShdw blurRad="38100" dist="38100" dir="2700000" algn="tl">
                              <a:srgbClr val="000000"/>
                            </a:outerShdw>
                          </a:effectLst>
                          <a:latin typeface="Times New Roman" pitchFamily="18" charset="0"/>
                        </a:rPr>
                        <a:t>Меңзерді ағымдағы жолдың басына жылжытады</a:t>
                      </a:r>
                      <a:endParaRPr kumimoji="0" lang="ru-RU" sz="2400" b="0" i="0" u="none" strike="noStrike" cap="none" normalizeH="0" baseline="0" dirty="0" smtClean="0">
                        <a:ln>
                          <a:noFill/>
                        </a:ln>
                        <a:solidFill>
                          <a:srgbClr val="7030A0"/>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5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rPr>
                        <a:t>End</a:t>
                      </a:r>
                      <a:endParaRPr kumimoji="0" lang="ru-RU" sz="2800" b="0"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2400" b="0" i="0" u="none" strike="noStrike" cap="none" normalizeH="0" baseline="0" dirty="0" smtClean="0">
                          <a:ln>
                            <a:noFill/>
                          </a:ln>
                          <a:solidFill>
                            <a:srgbClr val="7030A0"/>
                          </a:solidFill>
                          <a:effectLst>
                            <a:outerShdw blurRad="38100" dist="38100" dir="2700000" algn="tl">
                              <a:srgbClr val="000000"/>
                            </a:outerShdw>
                          </a:effectLst>
                          <a:latin typeface="Times New Roman" pitchFamily="18" charset="0"/>
                        </a:rPr>
                        <a:t>Меңзерді ағымдағы жолдың соңына жылжытады</a:t>
                      </a:r>
                      <a:endParaRPr kumimoji="0" lang="ru-RU" sz="2400" b="0" i="0" u="none" strike="noStrike" cap="none" normalizeH="0" baseline="0" dirty="0" smtClean="0">
                        <a:ln>
                          <a:noFill/>
                        </a:ln>
                        <a:solidFill>
                          <a:srgbClr val="7030A0"/>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5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rPr>
                        <a:t>Delete</a:t>
                      </a:r>
                      <a:endParaRPr kumimoji="0" lang="ru-RU" sz="2800" b="0"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2400" b="0" i="0" u="none" strike="noStrike" cap="none" normalizeH="0" baseline="0" dirty="0" smtClean="0">
                          <a:ln>
                            <a:noFill/>
                          </a:ln>
                          <a:solidFill>
                            <a:srgbClr val="7030A0"/>
                          </a:solidFill>
                          <a:effectLst>
                            <a:outerShdw blurRad="38100" dist="38100" dir="2700000" algn="tl">
                              <a:srgbClr val="000000"/>
                            </a:outerShdw>
                          </a:effectLst>
                          <a:latin typeface="Times New Roman" pitchFamily="18" charset="0"/>
                        </a:rPr>
                        <a:t>Меңзердің оң жағында тұрған әріпті өшіреді</a:t>
                      </a:r>
                      <a:endParaRPr kumimoji="0" lang="ru-RU" sz="2400" b="0" i="0" u="none" strike="noStrike" cap="none" normalizeH="0" baseline="0" dirty="0" smtClean="0">
                        <a:ln>
                          <a:noFill/>
                        </a:ln>
                        <a:solidFill>
                          <a:srgbClr val="7030A0"/>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5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rPr>
                        <a:t>Backspace</a:t>
                      </a:r>
                      <a:endParaRPr kumimoji="0" lang="ru-RU" sz="2800" b="0"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2400" b="0" i="0" u="none" strike="noStrike" cap="none" normalizeH="0" baseline="0" dirty="0" smtClean="0">
                          <a:ln>
                            <a:noFill/>
                          </a:ln>
                          <a:solidFill>
                            <a:srgbClr val="7030A0"/>
                          </a:solidFill>
                          <a:effectLst>
                            <a:outerShdw blurRad="38100" dist="38100" dir="2700000" algn="tl">
                              <a:srgbClr val="000000"/>
                            </a:outerShdw>
                          </a:effectLst>
                          <a:latin typeface="Times New Roman" pitchFamily="18" charset="0"/>
                        </a:rPr>
                        <a:t>Меңзердің сол жағында тұрған әріпті өшіреді</a:t>
                      </a:r>
                      <a:endParaRPr kumimoji="0" lang="ru-RU" sz="2400" b="0" i="0" u="none" strike="noStrike" cap="none" normalizeH="0" baseline="0" dirty="0" smtClean="0">
                        <a:ln>
                          <a:noFill/>
                        </a:ln>
                        <a:solidFill>
                          <a:srgbClr val="7030A0"/>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5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rPr>
                        <a:t>Tab</a:t>
                      </a:r>
                      <a:endParaRPr kumimoji="0" lang="ru-RU" sz="2800" b="0"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2400" b="0" i="0" u="none" strike="noStrike" cap="none" normalizeH="0" baseline="0" dirty="0" smtClean="0">
                          <a:ln>
                            <a:noFill/>
                          </a:ln>
                          <a:solidFill>
                            <a:srgbClr val="7030A0"/>
                          </a:solidFill>
                          <a:effectLst>
                            <a:outerShdw blurRad="38100" dist="38100" dir="2700000" algn="tl">
                              <a:srgbClr val="000000"/>
                            </a:outerShdw>
                          </a:effectLst>
                          <a:latin typeface="Times New Roman" pitchFamily="18" charset="0"/>
                        </a:rPr>
                        <a:t>Меңзерді белгілі аралыққа оңға жылжытады</a:t>
                      </a:r>
                      <a:endParaRPr kumimoji="0" lang="ru-RU" sz="2400" b="0" i="0" u="none" strike="noStrike" cap="none" normalizeH="0" baseline="0" dirty="0" smtClean="0">
                        <a:ln>
                          <a:noFill/>
                        </a:ln>
                        <a:solidFill>
                          <a:srgbClr val="7030A0"/>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5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rPr>
                        <a:t>Caps Lock</a:t>
                      </a:r>
                      <a:endParaRPr kumimoji="0" lang="ru-RU" sz="2800" b="0"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2400" b="0" i="0" u="none" strike="noStrike" cap="none" normalizeH="0" baseline="0" dirty="0" smtClean="0">
                          <a:ln>
                            <a:noFill/>
                          </a:ln>
                          <a:solidFill>
                            <a:srgbClr val="7030A0"/>
                          </a:solidFill>
                          <a:effectLst>
                            <a:outerShdw blurRad="38100" dist="38100" dir="2700000" algn="tl">
                              <a:srgbClr val="000000"/>
                            </a:outerShdw>
                          </a:effectLst>
                          <a:latin typeface="Times New Roman" pitchFamily="18" charset="0"/>
                        </a:rPr>
                        <a:t>Әріптерді тек бас әрпімен жазады</a:t>
                      </a:r>
                      <a:endParaRPr kumimoji="0" lang="ru-RU" sz="2400" b="0" i="0" u="none" strike="noStrike" cap="none" normalizeH="0" baseline="0" dirty="0" smtClean="0">
                        <a:ln>
                          <a:noFill/>
                        </a:ln>
                        <a:solidFill>
                          <a:srgbClr val="7030A0"/>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8"/>
          <p:cNvGraphicFramePr>
            <a:graphicFrameLocks noGrp="1"/>
          </p:cNvGraphicFramePr>
          <p:nvPr/>
        </p:nvGraphicFramePr>
        <p:xfrm>
          <a:off x="428596" y="928670"/>
          <a:ext cx="8208963" cy="4879026"/>
        </p:xfrm>
        <a:graphic>
          <a:graphicData uri="http://schemas.openxmlformats.org/drawingml/2006/table">
            <a:tbl>
              <a:tblPr/>
              <a:tblGrid>
                <a:gridCol w="2087563"/>
                <a:gridCol w="6121400"/>
              </a:tblGrid>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rPr>
                        <a:t>F1 – F12</a:t>
                      </a:r>
                      <a:endParaRPr kumimoji="0" lang="ru-RU" sz="2800" b="0"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2800" b="0" i="0" u="none" strike="noStrike" cap="none" normalizeH="0" baseline="0" dirty="0" smtClean="0">
                          <a:ln>
                            <a:noFill/>
                          </a:ln>
                          <a:solidFill>
                            <a:srgbClr val="0070C0"/>
                          </a:solidFill>
                          <a:effectLst>
                            <a:outerShdw blurRad="38100" dist="38100" dir="2700000" algn="tl">
                              <a:srgbClr val="000000"/>
                            </a:outerShdw>
                          </a:effectLst>
                          <a:latin typeface="Times New Roman" pitchFamily="18" charset="0"/>
                        </a:rPr>
                        <a:t>Функционалдық пернелер</a:t>
                      </a:r>
                      <a:endParaRPr kumimoji="0" lang="ru-RU" sz="2800" b="0" i="0" u="none" strike="noStrike" cap="none" normalizeH="0" baseline="0" dirty="0" smtClean="0">
                        <a:ln>
                          <a:noFill/>
                        </a:ln>
                        <a:solidFill>
                          <a:srgbClr val="0070C0"/>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rPr>
                        <a:t>Insert</a:t>
                      </a:r>
                      <a:endParaRPr kumimoji="0" lang="ru-RU" sz="2800" b="0"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2800" b="0" i="0" u="none" strike="noStrike" cap="none" normalizeH="0" baseline="0" dirty="0" smtClean="0">
                          <a:ln>
                            <a:noFill/>
                          </a:ln>
                          <a:solidFill>
                            <a:srgbClr val="0070C0"/>
                          </a:solidFill>
                          <a:effectLst>
                            <a:outerShdw blurRad="38100" dist="38100" dir="2700000" algn="tl">
                              <a:srgbClr val="000000"/>
                            </a:outerShdw>
                          </a:effectLst>
                          <a:latin typeface="Times New Roman" pitchFamily="18" charset="0"/>
                        </a:rPr>
                        <a:t>Символды кіргізу немесе ауыстыру</a:t>
                      </a:r>
                      <a:endParaRPr kumimoji="0" lang="ru-RU" sz="2800" b="0" i="0" u="none" strike="noStrike" cap="none" normalizeH="0" baseline="0" dirty="0" smtClean="0">
                        <a:ln>
                          <a:noFill/>
                        </a:ln>
                        <a:solidFill>
                          <a:srgbClr val="0070C0"/>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err="1" smtClean="0">
                          <a:ln>
                            <a:noFill/>
                          </a:ln>
                          <a:solidFill>
                            <a:srgbClr val="FF0000"/>
                          </a:solidFill>
                          <a:effectLst>
                            <a:outerShdw blurRad="38100" dist="38100" dir="2700000" algn="tl">
                              <a:srgbClr val="000000"/>
                            </a:outerShdw>
                          </a:effectLst>
                          <a:latin typeface="Times New Roman" pitchFamily="18" charset="0"/>
                        </a:rPr>
                        <a:t>Scrool</a:t>
                      </a:r>
                      <a:r>
                        <a:rPr kumimoji="0" lang="en-US" sz="2800" b="0"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rPr>
                        <a:t> Lock</a:t>
                      </a:r>
                      <a:endParaRPr kumimoji="0" lang="ru-RU" sz="2800" b="0"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2800" b="0" i="0" u="none" strike="noStrike" cap="none" normalizeH="0" baseline="0" dirty="0" smtClean="0">
                          <a:ln>
                            <a:noFill/>
                          </a:ln>
                          <a:solidFill>
                            <a:srgbClr val="0070C0"/>
                          </a:solidFill>
                          <a:effectLst>
                            <a:outerShdw blurRad="38100" dist="38100" dir="2700000" algn="tl">
                              <a:srgbClr val="000000"/>
                            </a:outerShdw>
                          </a:effectLst>
                          <a:latin typeface="Times New Roman" pitchFamily="18" charset="0"/>
                        </a:rPr>
                        <a:t>Экранды айналдыру</a:t>
                      </a:r>
                      <a:endParaRPr kumimoji="0" lang="ru-RU" sz="2800" b="0" i="0" u="none" strike="noStrike" cap="none" normalizeH="0" baseline="0" dirty="0" smtClean="0">
                        <a:ln>
                          <a:noFill/>
                        </a:ln>
                        <a:solidFill>
                          <a:srgbClr val="0070C0"/>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rPr>
                        <a:t>Enter, Esc</a:t>
                      </a:r>
                      <a:endParaRPr kumimoji="0" lang="ru-RU" sz="2800" b="0"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2800" b="0" i="0" u="none" strike="noStrike" cap="none" normalizeH="0" baseline="0" dirty="0" smtClean="0">
                          <a:ln>
                            <a:noFill/>
                          </a:ln>
                          <a:solidFill>
                            <a:srgbClr val="0070C0"/>
                          </a:solidFill>
                          <a:effectLst>
                            <a:outerShdw blurRad="38100" dist="38100" dir="2700000" algn="tl">
                              <a:srgbClr val="000000"/>
                            </a:outerShdw>
                          </a:effectLst>
                          <a:latin typeface="Times New Roman" pitchFamily="18" charset="0"/>
                        </a:rPr>
                        <a:t>Іс-әрекетті болдырмау, қайтарып алу</a:t>
                      </a:r>
                      <a:endParaRPr kumimoji="0" lang="ru-RU" sz="2800" b="0" i="0" u="none" strike="noStrike" cap="none" normalizeH="0" baseline="0" dirty="0" smtClean="0">
                        <a:ln>
                          <a:noFill/>
                        </a:ln>
                        <a:solidFill>
                          <a:srgbClr val="0070C0"/>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rPr>
                        <a:t>Num Lock</a:t>
                      </a:r>
                      <a:endParaRPr kumimoji="0" lang="ru-RU" sz="2800" b="0"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2800" b="0" i="0" u="none" strike="noStrike" cap="none" normalizeH="0" baseline="0" dirty="0" smtClean="0">
                          <a:ln>
                            <a:noFill/>
                          </a:ln>
                          <a:solidFill>
                            <a:srgbClr val="0070C0"/>
                          </a:solidFill>
                          <a:effectLst>
                            <a:outerShdw blurRad="38100" dist="38100" dir="2700000" algn="tl">
                              <a:srgbClr val="000000"/>
                            </a:outerShdw>
                          </a:effectLst>
                          <a:latin typeface="Times New Roman" pitchFamily="18" charset="0"/>
                        </a:rPr>
                        <a:t>Цифрлық пернетақтаны іске қосу</a:t>
                      </a:r>
                      <a:endParaRPr kumimoji="0" lang="ru-RU" sz="2800" b="0" i="0" u="none" strike="noStrike" cap="none" normalizeH="0" baseline="0" dirty="0" smtClean="0">
                        <a:ln>
                          <a:noFill/>
                        </a:ln>
                        <a:solidFill>
                          <a:srgbClr val="0070C0"/>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rPr>
                        <a:t>Shift</a:t>
                      </a:r>
                      <a:endParaRPr kumimoji="0" lang="ru-RU" sz="2800" b="0"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2800" b="0" i="0" u="none" strike="noStrike" cap="none" normalizeH="0" baseline="0" dirty="0" smtClean="0">
                          <a:ln>
                            <a:noFill/>
                          </a:ln>
                          <a:solidFill>
                            <a:srgbClr val="0070C0"/>
                          </a:solidFill>
                          <a:effectLst>
                            <a:outerShdw blurRad="38100" dist="38100" dir="2700000" algn="tl">
                              <a:srgbClr val="000000"/>
                            </a:outerShdw>
                          </a:effectLst>
                          <a:latin typeface="Times New Roman" pitchFamily="18" charset="0"/>
                        </a:rPr>
                        <a:t>Бас әріппен жазу</a:t>
                      </a:r>
                      <a:endParaRPr kumimoji="0" lang="ru-RU" sz="2800" b="0" i="0" u="none" strike="noStrike" cap="none" normalizeH="0" baseline="0" dirty="0" smtClean="0">
                        <a:ln>
                          <a:noFill/>
                        </a:ln>
                        <a:solidFill>
                          <a:srgbClr val="0070C0"/>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err="1" smtClean="0">
                          <a:ln>
                            <a:noFill/>
                          </a:ln>
                          <a:solidFill>
                            <a:srgbClr val="FF0000"/>
                          </a:solidFill>
                          <a:effectLst>
                            <a:outerShdw blurRad="38100" dist="38100" dir="2700000" algn="tl">
                              <a:srgbClr val="000000"/>
                            </a:outerShdw>
                          </a:effectLst>
                          <a:latin typeface="Times New Roman" pitchFamily="18" charset="0"/>
                        </a:rPr>
                        <a:t>Pause,Break</a:t>
                      </a:r>
                      <a:endParaRPr kumimoji="0" lang="ru-RU" sz="2800" b="0"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ru-RU" sz="2800" b="0" i="0" u="none" strike="noStrike" cap="none" normalizeH="0" baseline="0" dirty="0" smtClean="0">
                        <a:ln>
                          <a:noFill/>
                        </a:ln>
                        <a:solidFill>
                          <a:srgbClr val="0070C0"/>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err="1" smtClean="0">
                          <a:ln>
                            <a:noFill/>
                          </a:ln>
                          <a:solidFill>
                            <a:srgbClr val="FF0000"/>
                          </a:solidFill>
                          <a:effectLst>
                            <a:outerShdw blurRad="38100" dist="38100" dir="2700000" algn="tl">
                              <a:srgbClr val="000000"/>
                            </a:outerShdw>
                          </a:effectLst>
                          <a:latin typeface="Times New Roman" pitchFamily="18" charset="0"/>
                        </a:rPr>
                        <a:t>PrtScr</a:t>
                      </a:r>
                      <a:endParaRPr kumimoji="0" lang="ru-RU" sz="2800" b="0"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kk-KZ" sz="2400" b="0" i="0" u="none" strike="noStrike" cap="none" normalizeH="0" baseline="0" dirty="0" smtClean="0">
                          <a:ln>
                            <a:noFill/>
                          </a:ln>
                          <a:solidFill>
                            <a:srgbClr val="0070C0"/>
                          </a:solidFill>
                          <a:effectLst>
                            <a:outerShdw blurRad="38100" dist="38100" dir="2700000" algn="tl">
                              <a:srgbClr val="000000"/>
                            </a:outerShdw>
                          </a:effectLst>
                          <a:latin typeface="Times New Roman" pitchFamily="18" charset="0"/>
                        </a:rPr>
                        <a:t>Экранның қазіргі жағдайын буферге алып, сурет ретінде пайдалануға болады</a:t>
                      </a:r>
                      <a:endParaRPr kumimoji="0" lang="ru-RU" sz="2400" b="0" i="0" u="none" strike="noStrike" cap="none" normalizeH="0" baseline="0" dirty="0" smtClean="0">
                        <a:ln>
                          <a:noFill/>
                        </a:ln>
                        <a:solidFill>
                          <a:srgbClr val="0070C0"/>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20127020">
            <a:off x="708270" y="2524571"/>
            <a:ext cx="7539182" cy="923330"/>
          </a:xfrm>
          <a:prstGeom prst="rect">
            <a:avLst/>
          </a:prstGeom>
          <a:noFill/>
        </p:spPr>
        <p:txBody>
          <a:bodyPr wrap="square" lIns="91440" tIns="45720" rIns="91440" bIns="45720">
            <a:spAutoFit/>
          </a:bodyPr>
          <a:lstStyle/>
          <a:p>
            <a:pPr algn="ctr"/>
            <a:r>
              <a:rPr lang="kk-KZ" sz="54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Тренажер</a:t>
            </a:r>
            <a:endParaRPr lang="ru-RU" sz="5400" b="1" cap="none"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pic>
        <p:nvPicPr>
          <p:cNvPr id="4" name="Picture 1" descr="C:\Documents and Settings\Admin\Рабочий стол\иинф\Майра\3.gif"/>
          <p:cNvPicPr>
            <a:picLocks noChangeAspect="1" noChangeArrowheads="1" noCrop="1"/>
          </p:cNvPicPr>
          <p:nvPr/>
        </p:nvPicPr>
        <p:blipFill>
          <a:blip r:embed="rId2"/>
          <a:srcRect/>
          <a:stretch>
            <a:fillRect/>
          </a:stretch>
        </p:blipFill>
        <p:spPr bwMode="auto">
          <a:xfrm>
            <a:off x="820823" y="723880"/>
            <a:ext cx="2832007" cy="2593800"/>
          </a:xfrm>
          <a:prstGeom prst="rect">
            <a:avLst/>
          </a:prstGeom>
          <a:noFill/>
        </p:spPr>
      </p:pic>
      <p:pic>
        <p:nvPicPr>
          <p:cNvPr id="5" name="Picture 11" descr="CAS5230P"/>
          <p:cNvPicPr>
            <a:picLocks noChangeAspect="1" noChangeArrowheads="1"/>
          </p:cNvPicPr>
          <p:nvPr/>
        </p:nvPicPr>
        <p:blipFill>
          <a:blip r:embed="rId3"/>
          <a:srcRect/>
          <a:stretch>
            <a:fillRect/>
          </a:stretch>
        </p:blipFill>
        <p:spPr bwMode="auto">
          <a:xfrm>
            <a:off x="6153160" y="4438656"/>
            <a:ext cx="2443154" cy="2135797"/>
          </a:xfrm>
          <a:prstGeom prst="rect">
            <a:avLst/>
          </a:prstGeom>
          <a:noFill/>
          <a:ln w="9525">
            <a:noFill/>
            <a:miter lim="800000"/>
            <a:headEnd/>
            <a:tailEnd/>
          </a:ln>
        </p:spPr>
      </p:pic>
      <p:pic>
        <p:nvPicPr>
          <p:cNvPr id="6" name="Рисунок 9" descr="Компьютер способен молниеносно обрабатывать информацию"/>
          <p:cNvPicPr>
            <a:picLocks noChangeAspect="1" noChangeArrowheads="1"/>
          </p:cNvPicPr>
          <p:nvPr/>
        </p:nvPicPr>
        <p:blipFill>
          <a:blip r:embed="rId4"/>
          <a:srcRect/>
          <a:stretch>
            <a:fillRect/>
          </a:stretch>
        </p:blipFill>
        <p:spPr bwMode="auto">
          <a:xfrm>
            <a:off x="509558" y="4724408"/>
            <a:ext cx="2286016" cy="1748128"/>
          </a:xfrm>
          <a:prstGeom prst="rect">
            <a:avLst/>
          </a:prstGeom>
          <a:noFill/>
          <a:ln w="9525">
            <a:noFill/>
            <a:miter lim="800000"/>
            <a:headEnd/>
            <a:tailEnd/>
          </a:ln>
        </p:spPr>
      </p:pic>
      <p:pic>
        <p:nvPicPr>
          <p:cNvPr id="7" name="Picture 12" descr="j0236365"/>
          <p:cNvPicPr>
            <a:picLocks noChangeAspect="1" noChangeArrowheads="1" noCrop="1"/>
          </p:cNvPicPr>
          <p:nvPr/>
        </p:nvPicPr>
        <p:blipFill>
          <a:blip r:embed="rId5"/>
          <a:srcRect/>
          <a:stretch>
            <a:fillRect/>
          </a:stretch>
        </p:blipFill>
        <p:spPr bwMode="auto">
          <a:xfrm>
            <a:off x="6153160" y="723880"/>
            <a:ext cx="2564702" cy="14287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l="9621" t="10322" r="6838" b="50588"/>
          <a:stretch>
            <a:fillRect/>
          </a:stretch>
        </p:blipFill>
        <p:spPr bwMode="auto">
          <a:xfrm>
            <a:off x="214282" y="571480"/>
            <a:ext cx="8715436" cy="48577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00100" y="1357298"/>
            <a:ext cx="6929486"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kk-KZ" sz="2800" b="1" dirty="0" smtClean="0">
                <a:solidFill>
                  <a:srgbClr val="0000FF"/>
                </a:solidFill>
                <a:latin typeface="Times New Roman" pitchFamily="18" charset="0"/>
                <a:cs typeface="Times New Roman" pitchFamily="18" charset="0"/>
              </a:rPr>
              <a:t>Оқушылардың</a:t>
            </a:r>
          </a:p>
          <a:p>
            <a:pPr>
              <a:defRPr/>
            </a:pPr>
            <a:r>
              <a:rPr lang="kk-KZ" sz="2800" b="1" dirty="0" smtClean="0">
                <a:solidFill>
                  <a:srgbClr val="0000FF"/>
                </a:solidFill>
                <a:latin typeface="Times New Roman" pitchFamily="18" charset="0"/>
                <a:cs typeface="Times New Roman" pitchFamily="18" charset="0"/>
              </a:rPr>
              <a:t> әріптерді теру жылдамдығын арттыру мақсатында оларға теруге</a:t>
            </a:r>
          </a:p>
          <a:p>
            <a:pPr>
              <a:defRPr/>
            </a:pPr>
            <a:r>
              <a:rPr lang="kk-KZ" sz="2800" b="1" dirty="0" smtClean="0">
                <a:solidFill>
                  <a:srgbClr val="0000FF"/>
                </a:solidFill>
                <a:latin typeface="Times New Roman" pitchFamily="18" charset="0"/>
                <a:cs typeface="Times New Roman" pitchFamily="18" charset="0"/>
              </a:rPr>
              <a:t>Тақпақ тапсырмасы беріледі. Тапсырманы 3 мин ішінде орындау керек.</a:t>
            </a:r>
            <a:endParaRPr lang="ru-RU" sz="2800" b="1" dirty="0">
              <a:solidFill>
                <a:srgbClr val="0000FF"/>
              </a:solidFill>
              <a:latin typeface="Times New Roman" pitchFamily="18" charset="0"/>
              <a:cs typeface="Times New Roman" pitchFamily="18" charset="0"/>
            </a:endParaRPr>
          </a:p>
        </p:txBody>
      </p:sp>
      <p:sp>
        <p:nvSpPr>
          <p:cNvPr id="5" name="Прямоугольник 4"/>
          <p:cNvSpPr/>
          <p:nvPr/>
        </p:nvSpPr>
        <p:spPr>
          <a:xfrm>
            <a:off x="857224" y="285728"/>
            <a:ext cx="7643866" cy="584775"/>
          </a:xfrm>
          <a:prstGeom prst="rect">
            <a:avLst/>
          </a:prstGeom>
        </p:spPr>
        <p:txBody>
          <a:bodyPr wrap="square">
            <a:spAutoFit/>
          </a:bodyPr>
          <a:lstStyle/>
          <a:p>
            <a:pPr algn="ctr"/>
            <a:r>
              <a:rPr lang="kk-KZ" sz="3200" b="1" dirty="0" smtClean="0">
                <a:solidFill>
                  <a:srgbClr val="FF0000"/>
                </a:solidFill>
                <a:latin typeface="Times New Roman" pitchFamily="18" charset="0"/>
                <a:cs typeface="Times New Roman" pitchFamily="18" charset="0"/>
              </a:rPr>
              <a:t>“Кім епті” практикалық жұмыс. </a:t>
            </a:r>
            <a:endParaRPr lang="ru-RU" sz="3200" dirty="0">
              <a:latin typeface="Times New Roman" pitchFamily="18" charset="0"/>
              <a:cs typeface="Times New Roman" pitchFamily="18" charset="0"/>
            </a:endParaRPr>
          </a:p>
        </p:txBody>
      </p:sp>
    </p:spTree>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ChangeAspect="1"/>
          </p:cNvGraphicFramePr>
          <p:nvPr/>
        </p:nvGraphicFramePr>
        <p:xfrm>
          <a:off x="541338" y="541338"/>
          <a:ext cx="2800350" cy="169862"/>
        </p:xfrm>
        <a:graphic>
          <a:graphicData uri="http://schemas.openxmlformats.org/presentationml/2006/ole">
            <p:oleObj spid="_x0000_s2051" name="Документ WordPad" r:id="rId3" imgW="2800440" imgH="170640" progId="WordPad.Document.1">
              <p:embed/>
            </p:oleObj>
          </a:graphicData>
        </a:graphic>
      </p:graphicFrame>
      <p:pic>
        <p:nvPicPr>
          <p:cNvPr id="6" name="Picture 43" descr="MCj04379900000[1]"/>
          <p:cNvPicPr>
            <a:picLocks noChangeAspect="1" noChangeArrowheads="1"/>
          </p:cNvPicPr>
          <p:nvPr/>
        </p:nvPicPr>
        <p:blipFill>
          <a:blip r:embed="rId4"/>
          <a:srcRect/>
          <a:stretch>
            <a:fillRect/>
          </a:stretch>
        </p:blipFill>
        <p:spPr bwMode="auto">
          <a:xfrm>
            <a:off x="2285984" y="3500438"/>
            <a:ext cx="4491038" cy="28622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000100" y="214290"/>
            <a:ext cx="7498080" cy="571504"/>
          </a:xfrm>
        </p:spPr>
        <p:txBody>
          <a:bodyPr>
            <a:normAutofit fontScale="90000"/>
          </a:bodyPr>
          <a:lstStyle/>
          <a:p>
            <a:pPr algn="ctr"/>
            <a:r>
              <a:rPr lang="kk-KZ" sz="5400" dirty="0" smtClean="0">
                <a:solidFill>
                  <a:srgbClr val="FF0000"/>
                </a:solidFill>
              </a:rPr>
              <a:t>Тест</a:t>
            </a:r>
            <a:endParaRPr lang="ru-RU" sz="5400" dirty="0">
              <a:solidFill>
                <a:srgbClr val="FF0000"/>
              </a:solidFill>
            </a:endParaRPr>
          </a:p>
        </p:txBody>
      </p:sp>
      <p:sp>
        <p:nvSpPr>
          <p:cNvPr id="7" name="Содержимое 6"/>
          <p:cNvSpPr>
            <a:spLocks noGrp="1"/>
          </p:cNvSpPr>
          <p:nvPr>
            <p:ph idx="1"/>
          </p:nvPr>
        </p:nvSpPr>
        <p:spPr>
          <a:xfrm>
            <a:off x="285720" y="785794"/>
            <a:ext cx="8647968" cy="5462606"/>
          </a:xfrm>
        </p:spPr>
        <p:txBody>
          <a:bodyPr numCol="2">
            <a:noAutofit/>
          </a:bodyPr>
          <a:lstStyle/>
          <a:p>
            <a:r>
              <a:rPr lang="kk-KZ" sz="1800" b="1" dirty="0" smtClean="0">
                <a:solidFill>
                  <a:srgbClr val="002060"/>
                </a:solidFill>
                <a:latin typeface="Times New Roman" pitchFamily="18" charset="0"/>
                <a:cs typeface="Times New Roman" pitchFamily="18" charset="0"/>
              </a:rPr>
              <a:t>1. Ақпаратты компьютерге енгізу құрылғысы қалай аталады?</a:t>
            </a:r>
          </a:p>
          <a:p>
            <a:r>
              <a:rPr lang="kk-KZ" sz="1800" dirty="0" smtClean="0">
                <a:solidFill>
                  <a:srgbClr val="002060"/>
                </a:solidFill>
                <a:latin typeface="Times New Roman" pitchFamily="18" charset="0"/>
                <a:cs typeface="Times New Roman" pitchFamily="18" charset="0"/>
              </a:rPr>
              <a:t>А.) Монитор</a:t>
            </a:r>
          </a:p>
          <a:p>
            <a:r>
              <a:rPr lang="kk-KZ" sz="1800" dirty="0" smtClean="0">
                <a:solidFill>
                  <a:srgbClr val="002060"/>
                </a:solidFill>
                <a:latin typeface="Times New Roman" pitchFamily="18" charset="0"/>
                <a:cs typeface="Times New Roman" pitchFamily="18" charset="0"/>
              </a:rPr>
              <a:t>Ә)Принтер</a:t>
            </a:r>
          </a:p>
          <a:p>
            <a:r>
              <a:rPr lang="kk-KZ" sz="1800" dirty="0" smtClean="0">
                <a:solidFill>
                  <a:srgbClr val="002060"/>
                </a:solidFill>
                <a:latin typeface="Times New Roman" pitchFamily="18" charset="0"/>
                <a:cs typeface="Times New Roman" pitchFamily="18" charset="0"/>
              </a:rPr>
              <a:t>Б) Пернетақта</a:t>
            </a:r>
          </a:p>
          <a:p>
            <a:r>
              <a:rPr lang="ru-RU" sz="1800" b="1" dirty="0" smtClean="0">
                <a:solidFill>
                  <a:srgbClr val="002060"/>
                </a:solidFill>
                <a:latin typeface="Times New Roman" pitchFamily="18" charset="0"/>
                <a:cs typeface="Times New Roman" pitchFamily="18" charset="0"/>
              </a:rPr>
              <a:t>2. </a:t>
            </a:r>
            <a:r>
              <a:rPr lang="kk-KZ" sz="1800" b="1" dirty="0" smtClean="0">
                <a:solidFill>
                  <a:srgbClr val="002060"/>
                </a:solidFill>
                <a:latin typeface="Times New Roman" pitchFamily="18" charset="0"/>
                <a:cs typeface="Times New Roman" pitchFamily="18" charset="0"/>
              </a:rPr>
              <a:t>Ақпаратты экран бетіне шығару құрылғысы?</a:t>
            </a:r>
          </a:p>
          <a:p>
            <a:r>
              <a:rPr lang="kk-KZ" sz="1800" dirty="0" smtClean="0">
                <a:solidFill>
                  <a:srgbClr val="002060"/>
                </a:solidFill>
                <a:latin typeface="Times New Roman" pitchFamily="18" charset="0"/>
                <a:cs typeface="Times New Roman" pitchFamily="18" charset="0"/>
              </a:rPr>
              <a:t>А)Пернетақта</a:t>
            </a:r>
          </a:p>
          <a:p>
            <a:r>
              <a:rPr lang="kk-KZ" sz="1800" dirty="0" smtClean="0">
                <a:solidFill>
                  <a:srgbClr val="002060"/>
                </a:solidFill>
                <a:latin typeface="Times New Roman" pitchFamily="18" charset="0"/>
                <a:cs typeface="Times New Roman" pitchFamily="18" charset="0"/>
              </a:rPr>
              <a:t>Ә) Монитор</a:t>
            </a:r>
          </a:p>
          <a:p>
            <a:r>
              <a:rPr lang="kk-KZ" sz="1800" dirty="0" smtClean="0">
                <a:solidFill>
                  <a:srgbClr val="002060"/>
                </a:solidFill>
                <a:latin typeface="Times New Roman" pitchFamily="18" charset="0"/>
                <a:cs typeface="Times New Roman" pitchFamily="18" charset="0"/>
              </a:rPr>
              <a:t>Б) Принтер</a:t>
            </a:r>
          </a:p>
          <a:p>
            <a:r>
              <a:rPr lang="kk-KZ" sz="1800" b="1" dirty="0" smtClean="0">
                <a:solidFill>
                  <a:srgbClr val="002060"/>
                </a:solidFill>
                <a:latin typeface="Times New Roman" pitchFamily="18" charset="0"/>
                <a:cs typeface="Times New Roman" pitchFamily="18" charset="0"/>
              </a:rPr>
              <a:t>3. Ақпаратты қағаз бетіне шығару құрылғысы</a:t>
            </a:r>
            <a:r>
              <a:rPr lang="kk-KZ" sz="1800" dirty="0" smtClean="0">
                <a:solidFill>
                  <a:srgbClr val="002060"/>
                </a:solidFill>
                <a:latin typeface="Times New Roman" pitchFamily="18" charset="0"/>
                <a:cs typeface="Times New Roman" pitchFamily="18" charset="0"/>
              </a:rPr>
              <a:t>?</a:t>
            </a:r>
          </a:p>
          <a:p>
            <a:r>
              <a:rPr lang="kk-KZ" sz="1800" dirty="0" smtClean="0">
                <a:solidFill>
                  <a:srgbClr val="002060"/>
                </a:solidFill>
                <a:latin typeface="Times New Roman" pitchFamily="18" charset="0"/>
                <a:cs typeface="Times New Roman" pitchFamily="18" charset="0"/>
              </a:rPr>
              <a:t>А)Принтер</a:t>
            </a:r>
          </a:p>
          <a:p>
            <a:r>
              <a:rPr lang="kk-KZ" sz="1800" dirty="0" smtClean="0">
                <a:solidFill>
                  <a:srgbClr val="002060"/>
                </a:solidFill>
                <a:latin typeface="Times New Roman" pitchFamily="18" charset="0"/>
                <a:cs typeface="Times New Roman" pitchFamily="18" charset="0"/>
              </a:rPr>
              <a:t>Ә) Монитор</a:t>
            </a:r>
          </a:p>
          <a:p>
            <a:r>
              <a:rPr lang="kk-KZ" sz="1800" dirty="0" smtClean="0">
                <a:solidFill>
                  <a:srgbClr val="002060"/>
                </a:solidFill>
                <a:latin typeface="Times New Roman" pitchFamily="18" charset="0"/>
                <a:cs typeface="Times New Roman" pitchFamily="18" charset="0"/>
              </a:rPr>
              <a:t>Б) Пернетақта</a:t>
            </a:r>
          </a:p>
          <a:p>
            <a:endParaRPr lang="kk-KZ" sz="1800" dirty="0" smtClean="0">
              <a:solidFill>
                <a:srgbClr val="002060"/>
              </a:solidFill>
              <a:latin typeface="Times New Roman" pitchFamily="18" charset="0"/>
              <a:cs typeface="Times New Roman" pitchFamily="18" charset="0"/>
            </a:endParaRPr>
          </a:p>
          <a:p>
            <a:r>
              <a:rPr lang="kk-KZ" sz="1800" b="1" dirty="0" smtClean="0">
                <a:solidFill>
                  <a:srgbClr val="002060"/>
                </a:solidFill>
                <a:latin typeface="Times New Roman" pitchFamily="18" charset="0"/>
                <a:cs typeface="Times New Roman" pitchFamily="18" charset="0"/>
              </a:rPr>
              <a:t>4. Компьютердің  миі?</a:t>
            </a:r>
          </a:p>
          <a:p>
            <a:r>
              <a:rPr lang="kk-KZ" sz="1800" dirty="0" smtClean="0">
                <a:solidFill>
                  <a:srgbClr val="002060"/>
                </a:solidFill>
                <a:latin typeface="Times New Roman" pitchFamily="18" charset="0"/>
                <a:cs typeface="Times New Roman" pitchFamily="18" charset="0"/>
              </a:rPr>
              <a:t>А) Тышқан</a:t>
            </a:r>
          </a:p>
          <a:p>
            <a:r>
              <a:rPr lang="kk-KZ" sz="1800" dirty="0" smtClean="0">
                <a:solidFill>
                  <a:srgbClr val="002060"/>
                </a:solidFill>
                <a:latin typeface="Times New Roman" pitchFamily="18" charset="0"/>
                <a:cs typeface="Times New Roman" pitchFamily="18" charset="0"/>
              </a:rPr>
              <a:t>Ә)Сканер</a:t>
            </a:r>
          </a:p>
          <a:p>
            <a:r>
              <a:rPr lang="kk-KZ" sz="1800" dirty="0" smtClean="0">
                <a:solidFill>
                  <a:srgbClr val="002060"/>
                </a:solidFill>
                <a:latin typeface="Times New Roman" pitchFamily="18" charset="0"/>
                <a:cs typeface="Times New Roman" pitchFamily="18" charset="0"/>
              </a:rPr>
              <a:t>Б)Процессор</a:t>
            </a:r>
          </a:p>
          <a:p>
            <a:r>
              <a:rPr lang="kk-KZ" sz="1800" dirty="0" smtClean="0">
                <a:solidFill>
                  <a:srgbClr val="002060"/>
                </a:solidFill>
                <a:latin typeface="Times New Roman" pitchFamily="18" charset="0"/>
                <a:cs typeface="Times New Roman" pitchFamily="18" charset="0"/>
              </a:rPr>
              <a:t>5</a:t>
            </a:r>
            <a:r>
              <a:rPr lang="kk-KZ" sz="1800" b="1" dirty="0" smtClean="0">
                <a:solidFill>
                  <a:srgbClr val="002060"/>
                </a:solidFill>
                <a:latin typeface="Times New Roman" pitchFamily="18" charset="0"/>
                <a:cs typeface="Times New Roman" pitchFamily="18" charset="0"/>
              </a:rPr>
              <a:t>. Ақпараттың  кіші өлшембірлігі?</a:t>
            </a:r>
          </a:p>
          <a:p>
            <a:r>
              <a:rPr lang="kk-KZ" sz="1800" dirty="0" smtClean="0">
                <a:solidFill>
                  <a:srgbClr val="002060"/>
                </a:solidFill>
                <a:latin typeface="Times New Roman" pitchFamily="18" charset="0"/>
                <a:cs typeface="Times New Roman" pitchFamily="18" charset="0"/>
              </a:rPr>
              <a:t>А)Байт</a:t>
            </a:r>
          </a:p>
          <a:p>
            <a:r>
              <a:rPr lang="kk-KZ" sz="1800" dirty="0" smtClean="0">
                <a:solidFill>
                  <a:srgbClr val="002060"/>
                </a:solidFill>
                <a:latin typeface="Times New Roman" pitchFamily="18" charset="0"/>
                <a:cs typeface="Times New Roman" pitchFamily="18" charset="0"/>
              </a:rPr>
              <a:t>Ә)Бит</a:t>
            </a:r>
          </a:p>
          <a:p>
            <a:r>
              <a:rPr lang="kk-KZ" sz="1800" dirty="0" smtClean="0">
                <a:solidFill>
                  <a:srgbClr val="002060"/>
                </a:solidFill>
                <a:latin typeface="Times New Roman" pitchFamily="18" charset="0"/>
                <a:cs typeface="Times New Roman" pitchFamily="18" charset="0"/>
              </a:rPr>
              <a:t>Б)Кбайт</a:t>
            </a:r>
            <a:endParaRPr lang="ru-RU" sz="18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ox(i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ox(i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ox(in)">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ox(in)">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box(in)">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box(in)">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box(in)">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box(in)">
                                      <p:cBhvr>
                                        <p:cTn id="47" dur="500"/>
                                        <p:tgtEl>
                                          <p:spTgt spid="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7">
                                            <p:txEl>
                                              <p:pRg st="8" end="8"/>
                                            </p:txEl>
                                          </p:spTgt>
                                        </p:tgtEl>
                                        <p:attrNameLst>
                                          <p:attrName>style.visibility</p:attrName>
                                        </p:attrNameLst>
                                      </p:cBhvr>
                                      <p:to>
                                        <p:strVal val="visible"/>
                                      </p:to>
                                    </p:set>
                                    <p:animEffect transition="in" filter="box(in)">
                                      <p:cBhvr>
                                        <p:cTn id="52" dur="500"/>
                                        <p:tgtEl>
                                          <p:spTgt spid="7">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7">
                                            <p:txEl>
                                              <p:pRg st="9" end="9"/>
                                            </p:txEl>
                                          </p:spTgt>
                                        </p:tgtEl>
                                        <p:attrNameLst>
                                          <p:attrName>style.visibility</p:attrName>
                                        </p:attrNameLst>
                                      </p:cBhvr>
                                      <p:to>
                                        <p:strVal val="visible"/>
                                      </p:to>
                                    </p:set>
                                    <p:animEffect transition="in" filter="box(in)">
                                      <p:cBhvr>
                                        <p:cTn id="57" dur="500"/>
                                        <p:tgtEl>
                                          <p:spTgt spid="7">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7">
                                            <p:txEl>
                                              <p:pRg st="10" end="10"/>
                                            </p:txEl>
                                          </p:spTgt>
                                        </p:tgtEl>
                                        <p:attrNameLst>
                                          <p:attrName>style.visibility</p:attrName>
                                        </p:attrNameLst>
                                      </p:cBhvr>
                                      <p:to>
                                        <p:strVal val="visible"/>
                                      </p:to>
                                    </p:set>
                                    <p:animEffect transition="in" filter="box(in)">
                                      <p:cBhvr>
                                        <p:cTn id="62" dur="500"/>
                                        <p:tgtEl>
                                          <p:spTgt spid="7">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7">
                                            <p:txEl>
                                              <p:pRg st="11" end="11"/>
                                            </p:txEl>
                                          </p:spTgt>
                                        </p:tgtEl>
                                        <p:attrNameLst>
                                          <p:attrName>style.visibility</p:attrName>
                                        </p:attrNameLst>
                                      </p:cBhvr>
                                      <p:to>
                                        <p:strVal val="visible"/>
                                      </p:to>
                                    </p:set>
                                    <p:animEffect transition="in" filter="box(in)">
                                      <p:cBhvr>
                                        <p:cTn id="67" dur="500"/>
                                        <p:tgtEl>
                                          <p:spTgt spid="7">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7">
                                            <p:txEl>
                                              <p:pRg st="13" end="13"/>
                                            </p:txEl>
                                          </p:spTgt>
                                        </p:tgtEl>
                                        <p:attrNameLst>
                                          <p:attrName>style.visibility</p:attrName>
                                        </p:attrNameLst>
                                      </p:cBhvr>
                                      <p:to>
                                        <p:strVal val="visible"/>
                                      </p:to>
                                    </p:set>
                                    <p:animEffect transition="in" filter="box(in)">
                                      <p:cBhvr>
                                        <p:cTn id="72" dur="500"/>
                                        <p:tgtEl>
                                          <p:spTgt spid="7">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7">
                                            <p:txEl>
                                              <p:pRg st="14" end="14"/>
                                            </p:txEl>
                                          </p:spTgt>
                                        </p:tgtEl>
                                        <p:attrNameLst>
                                          <p:attrName>style.visibility</p:attrName>
                                        </p:attrNameLst>
                                      </p:cBhvr>
                                      <p:to>
                                        <p:strVal val="visible"/>
                                      </p:to>
                                    </p:set>
                                    <p:animEffect transition="in" filter="box(in)">
                                      <p:cBhvr>
                                        <p:cTn id="77" dur="500"/>
                                        <p:tgtEl>
                                          <p:spTgt spid="7">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7">
                                            <p:txEl>
                                              <p:pRg st="15" end="15"/>
                                            </p:txEl>
                                          </p:spTgt>
                                        </p:tgtEl>
                                        <p:attrNameLst>
                                          <p:attrName>style.visibility</p:attrName>
                                        </p:attrNameLst>
                                      </p:cBhvr>
                                      <p:to>
                                        <p:strVal val="visible"/>
                                      </p:to>
                                    </p:set>
                                    <p:animEffect transition="in" filter="box(in)">
                                      <p:cBhvr>
                                        <p:cTn id="82" dur="500"/>
                                        <p:tgtEl>
                                          <p:spTgt spid="7">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7">
                                            <p:txEl>
                                              <p:pRg st="16" end="16"/>
                                            </p:txEl>
                                          </p:spTgt>
                                        </p:tgtEl>
                                        <p:attrNameLst>
                                          <p:attrName>style.visibility</p:attrName>
                                        </p:attrNameLst>
                                      </p:cBhvr>
                                      <p:to>
                                        <p:strVal val="visible"/>
                                      </p:to>
                                    </p:set>
                                    <p:animEffect transition="in" filter="box(in)">
                                      <p:cBhvr>
                                        <p:cTn id="87" dur="500"/>
                                        <p:tgtEl>
                                          <p:spTgt spid="7">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7">
                                            <p:txEl>
                                              <p:pRg st="17" end="17"/>
                                            </p:txEl>
                                          </p:spTgt>
                                        </p:tgtEl>
                                        <p:attrNameLst>
                                          <p:attrName>style.visibility</p:attrName>
                                        </p:attrNameLst>
                                      </p:cBhvr>
                                      <p:to>
                                        <p:strVal val="visible"/>
                                      </p:to>
                                    </p:set>
                                    <p:animEffect transition="in" filter="box(in)">
                                      <p:cBhvr>
                                        <p:cTn id="92" dur="500"/>
                                        <p:tgtEl>
                                          <p:spTgt spid="7">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7">
                                            <p:txEl>
                                              <p:pRg st="18" end="18"/>
                                            </p:txEl>
                                          </p:spTgt>
                                        </p:tgtEl>
                                        <p:attrNameLst>
                                          <p:attrName>style.visibility</p:attrName>
                                        </p:attrNameLst>
                                      </p:cBhvr>
                                      <p:to>
                                        <p:strVal val="visible"/>
                                      </p:to>
                                    </p:set>
                                    <p:animEffect transition="in" filter="box(in)">
                                      <p:cBhvr>
                                        <p:cTn id="97" dur="500"/>
                                        <p:tgtEl>
                                          <p:spTgt spid="7">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7">
                                            <p:txEl>
                                              <p:pRg st="19" end="19"/>
                                            </p:txEl>
                                          </p:spTgt>
                                        </p:tgtEl>
                                        <p:attrNameLst>
                                          <p:attrName>style.visibility</p:attrName>
                                        </p:attrNameLst>
                                      </p:cBhvr>
                                      <p:to>
                                        <p:strVal val="visible"/>
                                      </p:to>
                                    </p:set>
                                    <p:animEffect transition="in" filter="box(in)">
                                      <p:cBhvr>
                                        <p:cTn id="102" dur="500"/>
                                        <p:tgtEl>
                                          <p:spTgt spid="7">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4" presetClass="entr" presetSubtype="16" fill="hold" grpId="0" nodeType="clickEffect">
                                  <p:stCondLst>
                                    <p:cond delay="0"/>
                                  </p:stCondLst>
                                  <p:childTnLst>
                                    <p:set>
                                      <p:cBhvr>
                                        <p:cTn id="106" dur="1" fill="hold">
                                          <p:stCondLst>
                                            <p:cond delay="0"/>
                                          </p:stCondLst>
                                        </p:cTn>
                                        <p:tgtEl>
                                          <p:spTgt spid="7">
                                            <p:txEl>
                                              <p:pRg st="20" end="20"/>
                                            </p:txEl>
                                          </p:spTgt>
                                        </p:tgtEl>
                                        <p:attrNameLst>
                                          <p:attrName>style.visibility</p:attrName>
                                        </p:attrNameLst>
                                      </p:cBhvr>
                                      <p:to>
                                        <p:strVal val="visible"/>
                                      </p:to>
                                    </p:set>
                                    <p:animEffect transition="in" filter="box(in)">
                                      <p:cBhvr>
                                        <p:cTn id="107" dur="500"/>
                                        <p:tgtEl>
                                          <p:spTgt spid="7">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solidFill>
                  <a:srgbClr val="002060"/>
                </a:solidFill>
              </a:rPr>
              <a:t>Жауабы</a:t>
            </a:r>
            <a:r>
              <a:rPr lang="ru-RU" dirty="0" smtClean="0">
                <a:solidFill>
                  <a:srgbClr val="002060"/>
                </a:solidFill>
              </a:rPr>
              <a:t>:</a:t>
            </a:r>
            <a:endParaRPr lang="ru-RU" dirty="0">
              <a:solidFill>
                <a:srgbClr val="002060"/>
              </a:solidFill>
            </a:endParaRPr>
          </a:p>
        </p:txBody>
      </p:sp>
      <p:sp>
        <p:nvSpPr>
          <p:cNvPr id="3" name="Содержимое 2"/>
          <p:cNvSpPr>
            <a:spLocks noGrp="1"/>
          </p:cNvSpPr>
          <p:nvPr>
            <p:ph idx="1"/>
          </p:nvPr>
        </p:nvSpPr>
        <p:spPr>
          <a:xfrm>
            <a:off x="1571604" y="1447800"/>
            <a:ext cx="7362084" cy="4800600"/>
          </a:xfrm>
        </p:spPr>
        <p:txBody>
          <a:bodyPr>
            <a:noAutofit/>
          </a:bodyPr>
          <a:lstStyle/>
          <a:p>
            <a:r>
              <a:rPr lang="ru-RU" sz="6000" dirty="0" smtClean="0"/>
              <a:t>1. </a:t>
            </a:r>
            <a:r>
              <a:rPr lang="ru-RU" sz="6000" dirty="0" smtClean="0">
                <a:solidFill>
                  <a:srgbClr val="FF0000"/>
                </a:solidFill>
              </a:rPr>
              <a:t>Б</a:t>
            </a:r>
          </a:p>
          <a:p>
            <a:r>
              <a:rPr lang="ru-RU" sz="6000" dirty="0" smtClean="0"/>
              <a:t>2. </a:t>
            </a:r>
            <a:r>
              <a:rPr lang="kk-KZ" sz="6000" dirty="0" smtClean="0">
                <a:solidFill>
                  <a:srgbClr val="FF0000"/>
                </a:solidFill>
              </a:rPr>
              <a:t>Ә</a:t>
            </a:r>
          </a:p>
          <a:p>
            <a:r>
              <a:rPr lang="ru-RU" sz="6000" dirty="0" smtClean="0"/>
              <a:t>3. </a:t>
            </a:r>
            <a:r>
              <a:rPr lang="ru-RU" sz="6000" dirty="0" smtClean="0">
                <a:solidFill>
                  <a:srgbClr val="FF0000"/>
                </a:solidFill>
              </a:rPr>
              <a:t>А</a:t>
            </a:r>
          </a:p>
          <a:p>
            <a:r>
              <a:rPr lang="ru-RU" sz="6000" dirty="0" smtClean="0"/>
              <a:t>4. </a:t>
            </a:r>
            <a:r>
              <a:rPr lang="ru-RU" sz="6000" dirty="0" smtClean="0">
                <a:solidFill>
                  <a:srgbClr val="FF0000"/>
                </a:solidFill>
              </a:rPr>
              <a:t>Б</a:t>
            </a:r>
          </a:p>
          <a:p>
            <a:r>
              <a:rPr lang="ru-RU" sz="6000" dirty="0" smtClean="0"/>
              <a:t>5. </a:t>
            </a:r>
            <a:r>
              <a:rPr lang="ru-RU" sz="6000" dirty="0" smtClean="0">
                <a:solidFill>
                  <a:srgbClr val="FF0000"/>
                </a:solidFill>
              </a:rPr>
              <a:t>Ә</a:t>
            </a:r>
            <a:endParaRPr lang="ru-RU" sz="6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6"/>
          <p:cNvSpPr>
            <a:spLocks noChangeArrowheads="1" noChangeShapeType="1" noTextEdit="1"/>
          </p:cNvSpPr>
          <p:nvPr/>
        </p:nvSpPr>
        <p:spPr bwMode="auto">
          <a:xfrm>
            <a:off x="571500" y="857250"/>
            <a:ext cx="8001000" cy="642938"/>
          </a:xfrm>
          <a:prstGeom prst="rect">
            <a:avLst/>
          </a:prstGeom>
        </p:spPr>
        <p:txBody>
          <a:bodyPr wrap="none" fromWordArt="1">
            <a:prstTxWarp prst="textPlain">
              <a:avLst>
                <a:gd name="adj" fmla="val 50000"/>
              </a:avLst>
            </a:prstTxWarp>
          </a:bodyPr>
          <a:lstStyle/>
          <a:p>
            <a:pPr algn="ctr"/>
            <a:r>
              <a:rPr lang="ru-RU" sz="2400" kern="10" dirty="0" err="1">
                <a:ln w="9525">
                  <a:noFill/>
                  <a:round/>
                  <a:headEnd/>
                  <a:tailEnd/>
                </a:ln>
                <a:solidFill>
                  <a:srgbClr val="FF0000"/>
                </a:solidFill>
                <a:latin typeface="KZ Vivaldi"/>
              </a:rPr>
              <a:t>Жұмбақтар әлемі</a:t>
            </a:r>
            <a:endParaRPr lang="ru-RU" sz="2400" kern="10" dirty="0">
              <a:ln w="9525">
                <a:noFill/>
                <a:round/>
                <a:headEnd/>
                <a:tailEnd/>
              </a:ln>
              <a:solidFill>
                <a:srgbClr val="FF0000"/>
              </a:solidFill>
              <a:latin typeface="KZ Vivaldi"/>
            </a:endParaRPr>
          </a:p>
        </p:txBody>
      </p:sp>
      <p:sp>
        <p:nvSpPr>
          <p:cNvPr id="5" name="WordArt 6"/>
          <p:cNvSpPr>
            <a:spLocks noChangeArrowheads="1" noChangeShapeType="1" noTextEdit="1"/>
          </p:cNvSpPr>
          <p:nvPr/>
        </p:nvSpPr>
        <p:spPr bwMode="auto">
          <a:xfrm>
            <a:off x="785813" y="1785938"/>
            <a:ext cx="7215187" cy="3214687"/>
          </a:xfrm>
          <a:prstGeom prst="rect">
            <a:avLst/>
          </a:prstGeom>
        </p:spPr>
        <p:txBody>
          <a:bodyPr wrap="none" fromWordArt="1">
            <a:prstTxWarp prst="textPlain">
              <a:avLst>
                <a:gd name="adj" fmla="val 50000"/>
              </a:avLst>
            </a:prstTxWarp>
          </a:bodyPr>
          <a:lstStyle/>
          <a:p>
            <a:pPr algn="dist"/>
            <a:r>
              <a:rPr lang="ru-RU" sz="2400" kern="10" dirty="0" err="1">
                <a:ln w="9525">
                  <a:noFill/>
                  <a:round/>
                  <a:headEnd/>
                  <a:tailEnd/>
                </a:ln>
                <a:solidFill>
                  <a:srgbClr val="0000FF"/>
                </a:solidFill>
                <a:latin typeface="KZ Vivaldi"/>
              </a:rPr>
              <a:t>Бір</a:t>
            </a:r>
            <a:r>
              <a:rPr lang="ru-RU" sz="2400" kern="10" dirty="0">
                <a:ln w="9525">
                  <a:noFill/>
                  <a:round/>
                  <a:headEnd/>
                  <a:tailEnd/>
                </a:ln>
                <a:solidFill>
                  <a:srgbClr val="0000FF"/>
                </a:solidFill>
                <a:latin typeface="KZ Vivaldi"/>
              </a:rPr>
              <a:t> </a:t>
            </a:r>
            <a:r>
              <a:rPr lang="ru-RU" sz="2400" kern="10" dirty="0" err="1">
                <a:ln w="9525">
                  <a:noFill/>
                  <a:round/>
                  <a:headEnd/>
                  <a:tailEnd/>
                </a:ln>
                <a:solidFill>
                  <a:srgbClr val="0000FF"/>
                </a:solidFill>
                <a:latin typeface="KZ Vivaldi"/>
              </a:rPr>
              <a:t>сарайда</a:t>
            </a:r>
            <a:r>
              <a:rPr lang="ru-RU" sz="2400" kern="10" dirty="0">
                <a:ln w="9525">
                  <a:noFill/>
                  <a:round/>
                  <a:headEnd/>
                  <a:tailEnd/>
                </a:ln>
                <a:solidFill>
                  <a:srgbClr val="0000FF"/>
                </a:solidFill>
                <a:latin typeface="KZ Vivaldi"/>
              </a:rPr>
              <a:t> </a:t>
            </a:r>
            <a:r>
              <a:rPr lang="ru-RU" sz="2400" kern="10" dirty="0" err="1">
                <a:ln w="9525">
                  <a:noFill/>
                  <a:round/>
                  <a:headEnd/>
                  <a:tailEnd/>
                </a:ln>
                <a:solidFill>
                  <a:srgbClr val="0000FF"/>
                </a:solidFill>
                <a:latin typeface="KZ Vivaldi"/>
              </a:rPr>
              <a:t>тұрады</a:t>
            </a:r>
            <a:r>
              <a:rPr lang="ru-RU" sz="2400" kern="10" dirty="0">
                <a:ln w="9525">
                  <a:noFill/>
                  <a:round/>
                  <a:headEnd/>
                  <a:tailEnd/>
                </a:ln>
                <a:solidFill>
                  <a:srgbClr val="0000FF"/>
                </a:solidFill>
                <a:latin typeface="KZ Vivaldi"/>
              </a:rPr>
              <a:t> </a:t>
            </a:r>
            <a:r>
              <a:rPr lang="ru-RU" sz="2400" kern="10" dirty="0" err="1">
                <a:ln w="9525">
                  <a:noFill/>
                  <a:round/>
                  <a:headEnd/>
                  <a:tailEnd/>
                </a:ln>
                <a:solidFill>
                  <a:srgbClr val="0000FF"/>
                </a:solidFill>
                <a:latin typeface="KZ Vivaldi"/>
              </a:rPr>
              <a:t>екен</a:t>
            </a:r>
            <a:r>
              <a:rPr lang="ru-RU" sz="2400" kern="10" dirty="0">
                <a:ln w="9525">
                  <a:noFill/>
                  <a:round/>
                  <a:headEnd/>
                  <a:tailEnd/>
                </a:ln>
                <a:solidFill>
                  <a:srgbClr val="0000FF"/>
                </a:solidFill>
                <a:latin typeface="KZ Vivaldi"/>
              </a:rPr>
              <a:t>,</a:t>
            </a:r>
          </a:p>
          <a:p>
            <a:pPr algn="dist"/>
            <a:r>
              <a:rPr lang="ru-RU" sz="2400" kern="10" dirty="0">
                <a:ln w="9525">
                  <a:noFill/>
                  <a:round/>
                  <a:headEnd/>
                  <a:tailEnd/>
                </a:ln>
                <a:solidFill>
                  <a:srgbClr val="0000FF"/>
                </a:solidFill>
                <a:latin typeface="KZ Vivaldi"/>
              </a:rPr>
              <a:t>Бес </a:t>
            </a:r>
            <a:r>
              <a:rPr lang="ru-RU" sz="2400" kern="10" dirty="0" err="1">
                <a:ln w="9525">
                  <a:noFill/>
                  <a:round/>
                  <a:headEnd/>
                  <a:tailEnd/>
                </a:ln>
                <a:solidFill>
                  <a:srgbClr val="0000FF"/>
                </a:solidFill>
                <a:latin typeface="KZ Vivaldi"/>
              </a:rPr>
              <a:t>атаның</a:t>
            </a:r>
            <a:r>
              <a:rPr lang="ru-RU" sz="2400" kern="10" dirty="0">
                <a:ln w="9525">
                  <a:noFill/>
                  <a:round/>
                  <a:headEnd/>
                  <a:tailEnd/>
                </a:ln>
                <a:solidFill>
                  <a:srgbClr val="0000FF"/>
                </a:solidFill>
                <a:latin typeface="KZ Vivaldi"/>
              </a:rPr>
              <a:t> </a:t>
            </a:r>
            <a:r>
              <a:rPr lang="ru-RU" sz="2400" kern="10" dirty="0" err="1">
                <a:ln w="9525">
                  <a:noFill/>
                  <a:round/>
                  <a:headEnd/>
                  <a:tailEnd/>
                </a:ln>
                <a:solidFill>
                  <a:srgbClr val="0000FF"/>
                </a:solidFill>
                <a:latin typeface="KZ Vivaldi"/>
              </a:rPr>
              <a:t>балалары</a:t>
            </a:r>
            <a:endParaRPr lang="ru-RU" sz="2400" kern="10" dirty="0">
              <a:ln w="9525">
                <a:noFill/>
                <a:round/>
                <a:headEnd/>
                <a:tailEnd/>
              </a:ln>
              <a:solidFill>
                <a:srgbClr val="0000FF"/>
              </a:solidFill>
              <a:latin typeface="KZ Vivaldi"/>
            </a:endParaRPr>
          </a:p>
          <a:p>
            <a:pPr algn="dist"/>
            <a:r>
              <a:rPr lang="ru-RU" sz="2400" kern="10" dirty="0" err="1">
                <a:ln w="9525">
                  <a:noFill/>
                  <a:round/>
                  <a:headEnd/>
                  <a:tailEnd/>
                </a:ln>
                <a:solidFill>
                  <a:srgbClr val="0000FF"/>
                </a:solidFill>
                <a:latin typeface="KZ Vivaldi"/>
              </a:rPr>
              <a:t>Қыдырмашы</a:t>
            </a:r>
            <a:r>
              <a:rPr lang="ru-RU" sz="2400" kern="10" dirty="0">
                <a:ln w="9525">
                  <a:noFill/>
                  <a:round/>
                  <a:headEnd/>
                  <a:tailEnd/>
                </a:ln>
                <a:solidFill>
                  <a:srgbClr val="0000FF"/>
                </a:solidFill>
                <a:latin typeface="KZ Vivaldi"/>
              </a:rPr>
              <a:t> </a:t>
            </a:r>
            <a:r>
              <a:rPr lang="ru-RU" sz="2400" kern="10" dirty="0" err="1">
                <a:ln w="9525">
                  <a:noFill/>
                  <a:round/>
                  <a:headEnd/>
                  <a:tailEnd/>
                </a:ln>
                <a:solidFill>
                  <a:srgbClr val="0000FF"/>
                </a:solidFill>
                <a:latin typeface="KZ Vivaldi"/>
              </a:rPr>
              <a:t>біреу</a:t>
            </a:r>
            <a:r>
              <a:rPr lang="ru-RU" sz="2400" kern="10" dirty="0">
                <a:ln w="9525">
                  <a:noFill/>
                  <a:round/>
                  <a:headEnd/>
                  <a:tailEnd/>
                </a:ln>
                <a:solidFill>
                  <a:srgbClr val="0000FF"/>
                </a:solidFill>
                <a:latin typeface="KZ Vivaldi"/>
              </a:rPr>
              <a:t>,</a:t>
            </a:r>
          </a:p>
          <a:p>
            <a:pPr algn="dist"/>
            <a:r>
              <a:rPr lang="ru-RU" sz="2400" kern="10" dirty="0" err="1">
                <a:ln w="9525">
                  <a:noFill/>
                  <a:round/>
                  <a:headEnd/>
                  <a:tailEnd/>
                </a:ln>
                <a:solidFill>
                  <a:srgbClr val="0000FF"/>
                </a:solidFill>
                <a:latin typeface="KZ Vivaldi"/>
              </a:rPr>
              <a:t>Бір</a:t>
            </a:r>
            <a:r>
              <a:rPr lang="ru-RU" sz="2400" kern="10" dirty="0">
                <a:ln w="9525">
                  <a:noFill/>
                  <a:round/>
                  <a:headEnd/>
                  <a:tailEnd/>
                </a:ln>
                <a:solidFill>
                  <a:srgbClr val="0000FF"/>
                </a:solidFill>
                <a:latin typeface="KZ Vivaldi"/>
              </a:rPr>
              <a:t> </a:t>
            </a:r>
            <a:r>
              <a:rPr lang="ru-RU" sz="2400" kern="10" dirty="0" err="1">
                <a:ln w="9525">
                  <a:noFill/>
                  <a:round/>
                  <a:headEnd/>
                  <a:tailEnd/>
                </a:ln>
                <a:solidFill>
                  <a:srgbClr val="0000FF"/>
                </a:solidFill>
                <a:latin typeface="KZ Vivaldi"/>
              </a:rPr>
              <a:t>күн</a:t>
            </a:r>
            <a:r>
              <a:rPr lang="ru-RU" sz="2400" kern="10" dirty="0">
                <a:ln w="9525">
                  <a:noFill/>
                  <a:round/>
                  <a:headEnd/>
                  <a:tailEnd/>
                </a:ln>
                <a:solidFill>
                  <a:srgbClr val="0000FF"/>
                </a:solidFill>
                <a:latin typeface="KZ Vivaldi"/>
              </a:rPr>
              <a:t> бар </a:t>
            </a:r>
            <a:r>
              <a:rPr lang="ru-RU" sz="2400" kern="10" dirty="0" err="1">
                <a:ln w="9525">
                  <a:noFill/>
                  <a:round/>
                  <a:headEnd/>
                  <a:tailEnd/>
                </a:ln>
                <a:solidFill>
                  <a:srgbClr val="0000FF"/>
                </a:solidFill>
                <a:latin typeface="KZ Vivaldi"/>
              </a:rPr>
              <a:t>да,бір</a:t>
            </a:r>
            <a:r>
              <a:rPr lang="ru-RU" sz="2400" kern="10" dirty="0">
                <a:ln w="9525">
                  <a:noFill/>
                  <a:round/>
                  <a:headEnd/>
                  <a:tailEnd/>
                </a:ln>
                <a:solidFill>
                  <a:srgbClr val="0000FF"/>
                </a:solidFill>
                <a:latin typeface="KZ Vivaldi"/>
              </a:rPr>
              <a:t> </a:t>
            </a:r>
            <a:r>
              <a:rPr lang="ru-RU" sz="2400" kern="10" dirty="0" err="1">
                <a:ln w="9525">
                  <a:noFill/>
                  <a:round/>
                  <a:headEnd/>
                  <a:tailEnd/>
                </a:ln>
                <a:solidFill>
                  <a:srgbClr val="0000FF"/>
                </a:solidFill>
                <a:latin typeface="KZ Vivaldi"/>
              </a:rPr>
              <a:t>күн</a:t>
            </a:r>
            <a:r>
              <a:rPr lang="ru-RU" sz="2400" kern="10" dirty="0">
                <a:ln w="9525">
                  <a:noFill/>
                  <a:round/>
                  <a:headEnd/>
                  <a:tailEnd/>
                </a:ln>
                <a:solidFill>
                  <a:srgbClr val="0000FF"/>
                </a:solidFill>
                <a:latin typeface="KZ Vivaldi"/>
              </a:rPr>
              <a:t> </a:t>
            </a:r>
            <a:r>
              <a:rPr lang="ru-RU" sz="2400" kern="10" dirty="0" err="1">
                <a:ln w="9525">
                  <a:noFill/>
                  <a:round/>
                  <a:headEnd/>
                  <a:tailEnd/>
                </a:ln>
                <a:solidFill>
                  <a:srgbClr val="0000FF"/>
                </a:solidFill>
                <a:latin typeface="KZ Vivaldi"/>
              </a:rPr>
              <a:t>жоқ</a:t>
            </a:r>
            <a:endParaRPr lang="ru-RU" sz="2400" kern="10" dirty="0">
              <a:ln w="9525">
                <a:noFill/>
                <a:round/>
                <a:headEnd/>
                <a:tailEnd/>
              </a:ln>
              <a:solidFill>
                <a:srgbClr val="0000FF"/>
              </a:solidFill>
              <a:latin typeface="KZ Vivaldi"/>
            </a:endParaRPr>
          </a:p>
          <a:p>
            <a:pPr algn="dist"/>
            <a:r>
              <a:rPr lang="ru-RU" sz="2400" kern="10" dirty="0" err="1">
                <a:ln w="9525">
                  <a:noFill/>
                  <a:round/>
                  <a:headEnd/>
                  <a:tailEnd/>
                </a:ln>
                <a:solidFill>
                  <a:srgbClr val="0000FF"/>
                </a:solidFill>
                <a:latin typeface="KZ Vivaldi"/>
              </a:rPr>
              <a:t>Соны</a:t>
            </a:r>
            <a:r>
              <a:rPr lang="ru-RU" sz="2400" kern="10" dirty="0">
                <a:ln w="9525">
                  <a:noFill/>
                  <a:round/>
                  <a:headEnd/>
                  <a:tailEnd/>
                </a:ln>
                <a:solidFill>
                  <a:srgbClr val="0000FF"/>
                </a:solidFill>
                <a:latin typeface="KZ Vivaldi"/>
              </a:rPr>
              <a:t> </a:t>
            </a:r>
            <a:r>
              <a:rPr lang="ru-RU" sz="2400" kern="10" dirty="0" err="1">
                <a:ln w="9525">
                  <a:noFill/>
                  <a:round/>
                  <a:headEnd/>
                  <a:tailEnd/>
                </a:ln>
                <a:solidFill>
                  <a:srgbClr val="0000FF"/>
                </a:solidFill>
                <a:latin typeface="KZ Vivaldi"/>
              </a:rPr>
              <a:t>есепке</a:t>
            </a:r>
            <a:r>
              <a:rPr lang="ru-RU" sz="2400" kern="10" dirty="0">
                <a:ln w="9525">
                  <a:noFill/>
                  <a:round/>
                  <a:headEnd/>
                  <a:tailEnd/>
                </a:ln>
                <a:solidFill>
                  <a:srgbClr val="0000FF"/>
                </a:solidFill>
                <a:latin typeface="KZ Vivaldi"/>
              </a:rPr>
              <a:t> </a:t>
            </a:r>
            <a:r>
              <a:rPr lang="ru-RU" sz="2400" kern="10" dirty="0" err="1">
                <a:ln w="9525">
                  <a:noFill/>
                  <a:round/>
                  <a:headEnd/>
                  <a:tailEnd/>
                </a:ln>
                <a:solidFill>
                  <a:srgbClr val="0000FF"/>
                </a:solidFill>
                <a:latin typeface="KZ Vivaldi"/>
              </a:rPr>
              <a:t>алсақ</a:t>
            </a:r>
            <a:r>
              <a:rPr lang="ru-RU" sz="2400" kern="10" dirty="0">
                <a:ln w="9525">
                  <a:noFill/>
                  <a:round/>
                  <a:headEnd/>
                  <a:tailEnd/>
                </a:ln>
                <a:solidFill>
                  <a:srgbClr val="0000FF"/>
                </a:solidFill>
                <a:latin typeface="KZ Vivaldi"/>
              </a:rPr>
              <a:t>,</a:t>
            </a:r>
          </a:p>
          <a:p>
            <a:pPr algn="dist"/>
            <a:r>
              <a:rPr lang="ru-RU" sz="2400" kern="10" dirty="0" err="1">
                <a:ln w="9525">
                  <a:noFill/>
                  <a:round/>
                  <a:headEnd/>
                  <a:tailEnd/>
                </a:ln>
                <a:solidFill>
                  <a:srgbClr val="0000FF"/>
                </a:solidFill>
                <a:latin typeface="KZ Vivaldi"/>
              </a:rPr>
              <a:t>Ұзын</a:t>
            </a:r>
            <a:r>
              <a:rPr lang="ru-RU" sz="2400" kern="10" dirty="0">
                <a:ln w="9525">
                  <a:noFill/>
                  <a:round/>
                  <a:headEnd/>
                  <a:tailEnd/>
                </a:ln>
                <a:solidFill>
                  <a:srgbClr val="0000FF"/>
                </a:solidFill>
                <a:latin typeface="KZ Vivaldi"/>
              </a:rPr>
              <a:t> сан </a:t>
            </a:r>
            <a:r>
              <a:rPr lang="ru-RU" sz="2400" kern="10" dirty="0" err="1">
                <a:ln w="9525">
                  <a:noFill/>
                  <a:round/>
                  <a:headEnd/>
                  <a:tailEnd/>
                </a:ln>
                <a:solidFill>
                  <a:srgbClr val="0000FF"/>
                </a:solidFill>
                <a:latin typeface="KZ Vivaldi"/>
              </a:rPr>
              <a:t>жүз</a:t>
            </a:r>
            <a:r>
              <a:rPr lang="ru-RU" sz="2400" kern="10" dirty="0">
                <a:ln w="9525">
                  <a:noFill/>
                  <a:round/>
                  <a:headEnd/>
                  <a:tailEnd/>
                </a:ln>
                <a:solidFill>
                  <a:srgbClr val="0000FF"/>
                </a:solidFill>
                <a:latin typeface="KZ Vivaldi"/>
              </a:rPr>
              <a:t> </a:t>
            </a:r>
            <a:r>
              <a:rPr lang="ru-RU" sz="2400" kern="10" dirty="0" err="1" smtClean="0">
                <a:ln w="9525">
                  <a:noFill/>
                  <a:round/>
                  <a:headEnd/>
                  <a:tailEnd/>
                </a:ln>
                <a:solidFill>
                  <a:srgbClr val="0000FF"/>
                </a:solidFill>
                <a:latin typeface="KZ Vivaldi"/>
              </a:rPr>
              <a:t>бір</a:t>
            </a:r>
            <a:r>
              <a:rPr lang="ru-RU" sz="2400" kern="10" dirty="0" smtClean="0">
                <a:ln w="9525">
                  <a:noFill/>
                  <a:round/>
                  <a:headEnd/>
                  <a:tailEnd/>
                </a:ln>
                <a:solidFill>
                  <a:srgbClr val="0000FF"/>
                </a:solidFill>
                <a:latin typeface="KZ Vivaldi"/>
              </a:rPr>
              <a:t> </a:t>
            </a:r>
            <a:endParaRPr lang="ru-RU" sz="2400" kern="10" dirty="0">
              <a:ln w="9525">
                <a:noFill/>
                <a:round/>
                <a:headEnd/>
                <a:tailEnd/>
              </a:ln>
              <a:solidFill>
                <a:srgbClr val="0000FF"/>
              </a:solidFill>
              <a:latin typeface="KZ Vivaldi"/>
            </a:endParaRPr>
          </a:p>
        </p:txBody>
      </p:sp>
      <p:sp>
        <p:nvSpPr>
          <p:cNvPr id="6" name="WordArt 6"/>
          <p:cNvSpPr>
            <a:spLocks noChangeArrowheads="1" noChangeShapeType="1" noTextEdit="1"/>
          </p:cNvSpPr>
          <p:nvPr/>
        </p:nvSpPr>
        <p:spPr bwMode="auto">
          <a:xfrm>
            <a:off x="5500688" y="5357813"/>
            <a:ext cx="3143250" cy="500062"/>
          </a:xfrm>
          <a:prstGeom prst="rect">
            <a:avLst/>
          </a:prstGeom>
        </p:spPr>
        <p:txBody>
          <a:bodyPr wrap="none" fromWordArt="1">
            <a:prstTxWarp prst="textPlain">
              <a:avLst>
                <a:gd name="adj" fmla="val 50000"/>
              </a:avLst>
            </a:prstTxWarp>
          </a:bodyPr>
          <a:lstStyle/>
          <a:p>
            <a:pPr algn="ctr"/>
            <a:r>
              <a:rPr lang="ru-RU" sz="2400" kern="10">
                <a:ln w="9525">
                  <a:noFill/>
                  <a:round/>
                  <a:headEnd/>
                  <a:tailEnd/>
                </a:ln>
                <a:solidFill>
                  <a:srgbClr val="C00000"/>
                </a:solidFill>
                <a:latin typeface="KZ Vivaldi"/>
              </a:rPr>
              <a:t>пернелік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800" decel="100000"/>
                                        <p:tgtEl>
                                          <p:spTgt spid="6"/>
                                        </p:tgtEl>
                                      </p:cBhvr>
                                    </p:animEffect>
                                    <p:anim calcmode="lin" valueType="num">
                                      <p:cBhvr>
                                        <p:cTn id="20" dur="800" decel="100000" fill="hold"/>
                                        <p:tgtEl>
                                          <p:spTgt spid="6"/>
                                        </p:tgtEl>
                                        <p:attrNameLst>
                                          <p:attrName>style.rotation</p:attrName>
                                        </p:attrNameLst>
                                      </p:cBhvr>
                                      <p:tavLst>
                                        <p:tav tm="0">
                                          <p:val>
                                            <p:fltVal val="-90"/>
                                          </p:val>
                                        </p:tav>
                                        <p:tav tm="100000">
                                          <p:val>
                                            <p:fltVal val="0"/>
                                          </p:val>
                                        </p:tav>
                                      </p:tavLst>
                                    </p:anim>
                                    <p:anim calcmode="lin" valueType="num">
                                      <p:cBhvr>
                                        <p:cTn id="21" dur="800" decel="100000" fill="hold"/>
                                        <p:tgtEl>
                                          <p:spTgt spid="6"/>
                                        </p:tgtEl>
                                        <p:attrNameLst>
                                          <p:attrName>ppt_x</p:attrName>
                                        </p:attrNameLst>
                                      </p:cBhvr>
                                      <p:tavLst>
                                        <p:tav tm="0">
                                          <p:val>
                                            <p:strVal val="#ppt_x+0.4"/>
                                          </p:val>
                                        </p:tav>
                                        <p:tav tm="100000">
                                          <p:val>
                                            <p:strVal val="#ppt_x-0.05"/>
                                          </p:val>
                                        </p:tav>
                                      </p:tavLst>
                                    </p:anim>
                                    <p:anim calcmode="lin" valueType="num">
                                      <p:cBhvr>
                                        <p:cTn id="22" dur="800" decel="100000" fill="hold"/>
                                        <p:tgtEl>
                                          <p:spTgt spid="6"/>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6"/>
          <p:cNvSpPr>
            <a:spLocks noChangeArrowheads="1" noChangeShapeType="1" noTextEdit="1"/>
          </p:cNvSpPr>
          <p:nvPr/>
        </p:nvSpPr>
        <p:spPr bwMode="auto">
          <a:xfrm>
            <a:off x="1000125" y="285728"/>
            <a:ext cx="6643688" cy="2071710"/>
          </a:xfrm>
          <a:prstGeom prst="rect">
            <a:avLst/>
          </a:prstGeom>
        </p:spPr>
        <p:txBody>
          <a:bodyPr wrap="none" fromWordArt="1">
            <a:prstTxWarp prst="textPlain">
              <a:avLst>
                <a:gd name="adj" fmla="val 50000"/>
              </a:avLst>
            </a:prstTxWarp>
          </a:bodyPr>
          <a:lstStyle/>
          <a:p>
            <a:pPr algn="dist"/>
            <a:r>
              <a:rPr lang="ru-RU" sz="2400" kern="10" dirty="0" err="1">
                <a:ln w="9525">
                  <a:noFill/>
                  <a:round/>
                  <a:headEnd/>
                  <a:tailEnd/>
                </a:ln>
                <a:solidFill>
                  <a:srgbClr val="0000FF"/>
                </a:solidFill>
                <a:latin typeface="KZ Vivaldi"/>
              </a:rPr>
              <a:t>Ұзынтұра жалқаубек,</a:t>
            </a:r>
            <a:endParaRPr lang="ru-RU" sz="2400" kern="10" dirty="0">
              <a:ln w="9525">
                <a:noFill/>
                <a:round/>
                <a:headEnd/>
                <a:tailEnd/>
              </a:ln>
              <a:solidFill>
                <a:srgbClr val="0000FF"/>
              </a:solidFill>
              <a:latin typeface="KZ Vivaldi"/>
            </a:endParaRPr>
          </a:p>
          <a:p>
            <a:pPr algn="dist"/>
            <a:r>
              <a:rPr lang="ru-RU" sz="2400" kern="10" dirty="0" err="1">
                <a:ln w="9525">
                  <a:noFill/>
                  <a:round/>
                  <a:headEnd/>
                  <a:tailEnd/>
                </a:ln>
                <a:solidFill>
                  <a:srgbClr val="0000FF"/>
                </a:solidFill>
                <a:latin typeface="KZ Vivaldi"/>
              </a:rPr>
              <a:t>Тұрмай ылғи жатады</a:t>
            </a:r>
            <a:endParaRPr lang="ru-RU" sz="2400" kern="10" dirty="0">
              <a:ln w="9525">
                <a:noFill/>
                <a:round/>
                <a:headEnd/>
                <a:tailEnd/>
              </a:ln>
              <a:solidFill>
                <a:srgbClr val="0000FF"/>
              </a:solidFill>
              <a:latin typeface="KZ Vivaldi"/>
            </a:endParaRPr>
          </a:p>
          <a:p>
            <a:pPr algn="dist"/>
            <a:r>
              <a:rPr lang="ru-RU" sz="2400" kern="10" dirty="0" err="1">
                <a:ln w="9525">
                  <a:noFill/>
                  <a:round/>
                  <a:headEnd/>
                  <a:tailEnd/>
                </a:ln>
                <a:solidFill>
                  <a:srgbClr val="0000FF"/>
                </a:solidFill>
                <a:latin typeface="KZ Vivaldi"/>
              </a:rPr>
              <a:t>Қозғала қалса артынан</a:t>
            </a:r>
            <a:endParaRPr lang="ru-RU" sz="2400" kern="10" dirty="0">
              <a:ln w="9525">
                <a:noFill/>
                <a:round/>
                <a:headEnd/>
                <a:tailEnd/>
              </a:ln>
              <a:solidFill>
                <a:srgbClr val="0000FF"/>
              </a:solidFill>
              <a:latin typeface="KZ Vivaldi"/>
            </a:endParaRPr>
          </a:p>
          <a:p>
            <a:pPr algn="dist"/>
            <a:r>
              <a:rPr lang="ru-RU" sz="2400" kern="10" dirty="0" err="1">
                <a:ln w="9525">
                  <a:noFill/>
                  <a:round/>
                  <a:headEnd/>
                  <a:tailEnd/>
                </a:ln>
                <a:solidFill>
                  <a:srgbClr val="0000FF"/>
                </a:solidFill>
                <a:latin typeface="KZ Vivaldi"/>
              </a:rPr>
              <a:t>Ешбір</a:t>
            </a:r>
            <a:r>
              <a:rPr lang="ru-RU" sz="2400" kern="10" dirty="0">
                <a:ln w="9525">
                  <a:noFill/>
                  <a:round/>
                  <a:headEnd/>
                  <a:tailEnd/>
                </a:ln>
                <a:solidFill>
                  <a:srgbClr val="0000FF"/>
                </a:solidFill>
                <a:latin typeface="KZ Vivaldi"/>
              </a:rPr>
              <a:t> </a:t>
            </a:r>
            <a:r>
              <a:rPr lang="ru-RU" sz="2400" kern="10" dirty="0" err="1">
                <a:ln w="9525">
                  <a:noFill/>
                  <a:round/>
                  <a:headEnd/>
                  <a:tailEnd/>
                </a:ln>
                <a:solidFill>
                  <a:srgbClr val="0000FF"/>
                </a:solidFill>
                <a:latin typeface="KZ Vivaldi"/>
              </a:rPr>
              <a:t>белгі</a:t>
            </a:r>
            <a:r>
              <a:rPr lang="ru-RU" sz="2400" kern="10" dirty="0">
                <a:ln w="9525">
                  <a:noFill/>
                  <a:round/>
                  <a:headEnd/>
                  <a:tailEnd/>
                </a:ln>
                <a:solidFill>
                  <a:srgbClr val="0000FF"/>
                </a:solidFill>
                <a:latin typeface="KZ Vivaldi"/>
              </a:rPr>
              <a:t> </a:t>
            </a:r>
            <a:r>
              <a:rPr lang="ru-RU" sz="2400" kern="10" dirty="0" err="1">
                <a:ln w="9525">
                  <a:noFill/>
                  <a:round/>
                  <a:headEnd/>
                  <a:tailEnd/>
                </a:ln>
                <a:solidFill>
                  <a:srgbClr val="0000FF"/>
                </a:solidFill>
                <a:latin typeface="KZ Vivaldi"/>
              </a:rPr>
              <a:t>қалмайды</a:t>
            </a:r>
            <a:r>
              <a:rPr lang="ru-RU" sz="2400" kern="10" dirty="0">
                <a:ln w="9525">
                  <a:noFill/>
                  <a:round/>
                  <a:headEnd/>
                  <a:tailEnd/>
                </a:ln>
                <a:solidFill>
                  <a:srgbClr val="0000FF"/>
                </a:solidFill>
                <a:latin typeface="KZ Vivaldi"/>
              </a:rPr>
              <a:t> </a:t>
            </a:r>
          </a:p>
        </p:txBody>
      </p:sp>
      <p:sp>
        <p:nvSpPr>
          <p:cNvPr id="3" name="WordArt 6"/>
          <p:cNvSpPr>
            <a:spLocks noChangeArrowheads="1" noChangeShapeType="1" noTextEdit="1"/>
          </p:cNvSpPr>
          <p:nvPr/>
        </p:nvSpPr>
        <p:spPr bwMode="auto">
          <a:xfrm>
            <a:off x="5786438" y="2428875"/>
            <a:ext cx="2857500" cy="428625"/>
          </a:xfrm>
          <a:prstGeom prst="rect">
            <a:avLst/>
          </a:prstGeom>
        </p:spPr>
        <p:txBody>
          <a:bodyPr wrap="none" fromWordArt="1">
            <a:prstTxWarp prst="textPlain">
              <a:avLst>
                <a:gd name="adj" fmla="val 50000"/>
              </a:avLst>
            </a:prstTxWarp>
          </a:bodyPr>
          <a:lstStyle/>
          <a:p>
            <a:pPr algn="ctr"/>
            <a:r>
              <a:rPr lang="ru-RU" sz="2400" kern="10" dirty="0">
                <a:ln w="9525">
                  <a:noFill/>
                  <a:round/>
                  <a:headEnd/>
                  <a:tailEnd/>
                </a:ln>
                <a:solidFill>
                  <a:srgbClr val="C00000"/>
                </a:solidFill>
                <a:latin typeface="KZ Vivaldi"/>
              </a:rPr>
              <a:t>Бос </a:t>
            </a:r>
            <a:r>
              <a:rPr lang="ru-RU" sz="2400" kern="10" dirty="0" err="1">
                <a:ln w="9525">
                  <a:noFill/>
                  <a:round/>
                  <a:headEnd/>
                  <a:tailEnd/>
                </a:ln>
                <a:solidFill>
                  <a:srgbClr val="C00000"/>
                </a:solidFill>
                <a:latin typeface="KZ Vivaldi"/>
              </a:rPr>
              <a:t>орын</a:t>
            </a:r>
            <a:endParaRPr lang="ru-RU" sz="2400" kern="10" dirty="0">
              <a:ln w="9525">
                <a:noFill/>
                <a:round/>
                <a:headEnd/>
                <a:tailEnd/>
              </a:ln>
              <a:solidFill>
                <a:srgbClr val="C00000"/>
              </a:solidFill>
              <a:latin typeface="KZ Vivaldi"/>
            </a:endParaRPr>
          </a:p>
        </p:txBody>
      </p:sp>
      <p:sp>
        <p:nvSpPr>
          <p:cNvPr id="4" name="WordArt 6"/>
          <p:cNvSpPr>
            <a:spLocks noChangeArrowheads="1" noChangeShapeType="1" noTextEdit="1"/>
          </p:cNvSpPr>
          <p:nvPr/>
        </p:nvSpPr>
        <p:spPr bwMode="auto">
          <a:xfrm>
            <a:off x="1071563" y="3071813"/>
            <a:ext cx="6643687" cy="1357312"/>
          </a:xfrm>
          <a:prstGeom prst="rect">
            <a:avLst/>
          </a:prstGeom>
        </p:spPr>
        <p:txBody>
          <a:bodyPr wrap="none" fromWordArt="1">
            <a:prstTxWarp prst="textPlain">
              <a:avLst>
                <a:gd name="adj" fmla="val 50000"/>
              </a:avLst>
            </a:prstTxWarp>
          </a:bodyPr>
          <a:lstStyle/>
          <a:p>
            <a:pPr algn="dist"/>
            <a:r>
              <a:rPr lang="ru-RU" sz="2400" kern="10" dirty="0" err="1">
                <a:ln w="9525">
                  <a:noFill/>
                  <a:round/>
                  <a:headEnd/>
                  <a:tailEnd/>
                </a:ln>
                <a:solidFill>
                  <a:srgbClr val="0000FF"/>
                </a:solidFill>
                <a:latin typeface="KZ Vivaldi"/>
              </a:rPr>
              <a:t>Бұтақ орнында</a:t>
            </a:r>
            <a:r>
              <a:rPr lang="ru-RU" sz="2400" kern="10" dirty="0">
                <a:ln w="9525">
                  <a:noFill/>
                  <a:round/>
                  <a:headEnd/>
                  <a:tailEnd/>
                </a:ln>
                <a:solidFill>
                  <a:srgbClr val="0000FF"/>
                </a:solidFill>
                <a:latin typeface="KZ Vivaldi"/>
              </a:rPr>
              <a:t> </a:t>
            </a:r>
            <a:r>
              <a:rPr lang="ru-RU" sz="2400" kern="10" dirty="0" err="1">
                <a:ln w="9525">
                  <a:noFill/>
                  <a:round/>
                  <a:headEnd/>
                  <a:tailEnd/>
                </a:ln>
                <a:solidFill>
                  <a:srgbClr val="0000FF"/>
                </a:solidFill>
                <a:latin typeface="KZ Vivaldi"/>
              </a:rPr>
              <a:t>мың бір</a:t>
            </a:r>
            <a:r>
              <a:rPr lang="ru-RU" sz="2400" kern="10" dirty="0">
                <a:ln w="9525">
                  <a:noFill/>
                  <a:round/>
                  <a:headEnd/>
                  <a:tailEnd/>
                </a:ln>
                <a:solidFill>
                  <a:srgbClr val="0000FF"/>
                </a:solidFill>
                <a:latin typeface="KZ Vivaldi"/>
              </a:rPr>
              <a:t> </a:t>
            </a:r>
            <a:r>
              <a:rPr lang="ru-RU" sz="2400" kern="10" dirty="0" err="1">
                <a:ln w="9525">
                  <a:noFill/>
                  <a:round/>
                  <a:headEnd/>
                  <a:tailEnd/>
                </a:ln>
                <a:solidFill>
                  <a:srgbClr val="0000FF"/>
                </a:solidFill>
                <a:latin typeface="KZ Vivaldi"/>
              </a:rPr>
              <a:t>инесі</a:t>
            </a:r>
            <a:r>
              <a:rPr lang="ru-RU" sz="2400" kern="10" dirty="0">
                <a:ln w="9525">
                  <a:noFill/>
                  <a:round/>
                  <a:headEnd/>
                  <a:tailEnd/>
                </a:ln>
                <a:solidFill>
                  <a:srgbClr val="0000FF"/>
                </a:solidFill>
                <a:latin typeface="KZ Vivaldi"/>
              </a:rPr>
              <a:t>,</a:t>
            </a:r>
          </a:p>
          <a:p>
            <a:pPr algn="dist"/>
            <a:r>
              <a:rPr lang="ru-RU" sz="2400" kern="10" dirty="0">
                <a:ln w="9525">
                  <a:noFill/>
                  <a:round/>
                  <a:headEnd/>
                  <a:tailEnd/>
                </a:ln>
                <a:solidFill>
                  <a:srgbClr val="0000FF"/>
                </a:solidFill>
                <a:latin typeface="KZ Vivaldi"/>
              </a:rPr>
              <a:t>Компьютер </a:t>
            </a:r>
            <a:r>
              <a:rPr lang="ru-RU" sz="2400" kern="10" dirty="0" err="1">
                <a:ln w="9525">
                  <a:noFill/>
                  <a:round/>
                  <a:headEnd/>
                  <a:tailEnd/>
                </a:ln>
                <a:solidFill>
                  <a:srgbClr val="0000FF"/>
                </a:solidFill>
                <a:latin typeface="KZ Vivaldi"/>
              </a:rPr>
              <a:t>жаны</a:t>
            </a:r>
            <a:r>
              <a:rPr lang="ru-RU" sz="2400" kern="10" dirty="0">
                <a:ln w="9525">
                  <a:noFill/>
                  <a:round/>
                  <a:headEnd/>
                  <a:tailEnd/>
                </a:ln>
                <a:solidFill>
                  <a:srgbClr val="0000FF"/>
                </a:solidFill>
                <a:latin typeface="KZ Vivaldi"/>
              </a:rPr>
              <a:t> </a:t>
            </a:r>
            <a:r>
              <a:rPr lang="ru-RU" sz="2400" kern="10" dirty="0" err="1">
                <a:ln w="9525">
                  <a:noFill/>
                  <a:round/>
                  <a:headEnd/>
                  <a:tailEnd/>
                </a:ln>
                <a:solidFill>
                  <a:srgbClr val="0000FF"/>
                </a:solidFill>
                <a:latin typeface="KZ Vivaldi"/>
              </a:rPr>
              <a:t>мекені</a:t>
            </a:r>
            <a:endParaRPr lang="ru-RU" sz="2400" kern="10" dirty="0">
              <a:ln w="9525">
                <a:noFill/>
                <a:round/>
                <a:headEnd/>
                <a:tailEnd/>
              </a:ln>
              <a:solidFill>
                <a:srgbClr val="0000FF"/>
              </a:solidFill>
              <a:latin typeface="KZ Vivaldi"/>
            </a:endParaRPr>
          </a:p>
        </p:txBody>
      </p:sp>
      <p:sp>
        <p:nvSpPr>
          <p:cNvPr id="5" name="WordArt 6"/>
          <p:cNvSpPr>
            <a:spLocks noChangeArrowheads="1" noChangeShapeType="1" noTextEdit="1"/>
          </p:cNvSpPr>
          <p:nvPr/>
        </p:nvSpPr>
        <p:spPr bwMode="auto">
          <a:xfrm>
            <a:off x="5715000" y="4643438"/>
            <a:ext cx="2857500" cy="428625"/>
          </a:xfrm>
          <a:prstGeom prst="rect">
            <a:avLst/>
          </a:prstGeom>
        </p:spPr>
        <p:txBody>
          <a:bodyPr wrap="none" fromWordArt="1">
            <a:prstTxWarp prst="textPlain">
              <a:avLst>
                <a:gd name="adj" fmla="val 50000"/>
              </a:avLst>
            </a:prstTxWarp>
          </a:bodyPr>
          <a:lstStyle/>
          <a:p>
            <a:pPr algn="ctr"/>
            <a:r>
              <a:rPr lang="ru-RU" sz="2400" kern="10">
                <a:ln w="9525">
                  <a:noFill/>
                  <a:round/>
                  <a:headEnd/>
                  <a:tailEnd/>
                </a:ln>
                <a:solidFill>
                  <a:srgbClr val="C00000"/>
                </a:solidFill>
                <a:latin typeface="KZ Vivaldi"/>
              </a:rPr>
              <a:t>Кактус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800" decel="100000"/>
                                        <p:tgtEl>
                                          <p:spTgt spid="3"/>
                                        </p:tgtEl>
                                      </p:cBhvr>
                                    </p:animEffect>
                                    <p:anim calcmode="lin" valueType="num">
                                      <p:cBhvr>
                                        <p:cTn id="15" dur="800" decel="100000" fill="hold"/>
                                        <p:tgtEl>
                                          <p:spTgt spid="3"/>
                                        </p:tgtEl>
                                        <p:attrNameLst>
                                          <p:attrName>style.rotation</p:attrName>
                                        </p:attrNameLst>
                                      </p:cBhvr>
                                      <p:tavLst>
                                        <p:tav tm="0">
                                          <p:val>
                                            <p:fltVal val="-90"/>
                                          </p:val>
                                        </p:tav>
                                        <p:tav tm="100000">
                                          <p:val>
                                            <p:fltVal val="0"/>
                                          </p:val>
                                        </p:tav>
                                      </p:tavLst>
                                    </p:anim>
                                    <p:anim calcmode="lin" valueType="num">
                                      <p:cBhvr>
                                        <p:cTn id="16" dur="800" decel="100000" fill="hold"/>
                                        <p:tgtEl>
                                          <p:spTgt spid="3"/>
                                        </p:tgtEl>
                                        <p:attrNameLst>
                                          <p:attrName>ppt_x</p:attrName>
                                        </p:attrNameLst>
                                      </p:cBhvr>
                                      <p:tavLst>
                                        <p:tav tm="0">
                                          <p:val>
                                            <p:strVal val="#ppt_x+0.4"/>
                                          </p:val>
                                        </p:tav>
                                        <p:tav tm="100000">
                                          <p:val>
                                            <p:strVal val="#ppt_x-0.05"/>
                                          </p:val>
                                        </p:tav>
                                      </p:tavLst>
                                    </p:anim>
                                    <p:anim calcmode="lin" valueType="num">
                                      <p:cBhvr>
                                        <p:cTn id="17" dur="800" decel="100000" fill="hold"/>
                                        <p:tgtEl>
                                          <p:spTgt spid="3"/>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strVal val="#ppt_w+.3"/>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800" decel="100000"/>
                                        <p:tgtEl>
                                          <p:spTgt spid="5"/>
                                        </p:tgtEl>
                                      </p:cBhvr>
                                    </p:animEffect>
                                    <p:anim calcmode="lin" valueType="num">
                                      <p:cBhvr>
                                        <p:cTn id="32" dur="800" decel="100000" fill="hold"/>
                                        <p:tgtEl>
                                          <p:spTgt spid="5"/>
                                        </p:tgtEl>
                                        <p:attrNameLst>
                                          <p:attrName>style.rotation</p:attrName>
                                        </p:attrNameLst>
                                      </p:cBhvr>
                                      <p:tavLst>
                                        <p:tav tm="0">
                                          <p:val>
                                            <p:fltVal val="-90"/>
                                          </p:val>
                                        </p:tav>
                                        <p:tav tm="100000">
                                          <p:val>
                                            <p:fltVal val="0"/>
                                          </p:val>
                                        </p:tav>
                                      </p:tavLst>
                                    </p:anim>
                                    <p:anim calcmode="lin" valueType="num">
                                      <p:cBhvr>
                                        <p:cTn id="33" dur="800" decel="100000" fill="hold"/>
                                        <p:tgtEl>
                                          <p:spTgt spid="5"/>
                                        </p:tgtEl>
                                        <p:attrNameLst>
                                          <p:attrName>ppt_x</p:attrName>
                                        </p:attrNameLst>
                                      </p:cBhvr>
                                      <p:tavLst>
                                        <p:tav tm="0">
                                          <p:val>
                                            <p:strVal val="#ppt_x+0.4"/>
                                          </p:val>
                                        </p:tav>
                                        <p:tav tm="100000">
                                          <p:val>
                                            <p:strVal val="#ppt_x-0.05"/>
                                          </p:val>
                                        </p:tav>
                                      </p:tavLst>
                                    </p:anim>
                                    <p:anim calcmode="lin" valueType="num">
                                      <p:cBhvr>
                                        <p:cTn id="34" dur="800" decel="100000" fill="hold"/>
                                        <p:tgtEl>
                                          <p:spTgt spid="5"/>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ыноска-облако 1"/>
          <p:cNvSpPr/>
          <p:nvPr/>
        </p:nvSpPr>
        <p:spPr>
          <a:xfrm>
            <a:off x="285720" y="0"/>
            <a:ext cx="4572032" cy="3786190"/>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400" dirty="0" smtClean="0"/>
              <a:t>Сабақтың түрі: жана сабақты меңгерту</a:t>
            </a:r>
            <a:endParaRPr lang="ru-RU" sz="4400" dirty="0"/>
          </a:p>
        </p:txBody>
      </p:sp>
      <p:sp>
        <p:nvSpPr>
          <p:cNvPr id="3" name="Выноска-облако 2"/>
          <p:cNvSpPr/>
          <p:nvPr/>
        </p:nvSpPr>
        <p:spPr>
          <a:xfrm>
            <a:off x="3500430" y="2428868"/>
            <a:ext cx="5286380" cy="3643338"/>
          </a:xfrm>
          <a:prstGeom prst="cloud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smtClean="0"/>
              <a:t>Сабақтың  әдісі: түсіндірмелі, иллюстративті, көрнекілік</a:t>
            </a:r>
            <a:endParaRPr lang="ru-RU"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by="(-#ppt_w*2)" calcmode="lin" valueType="num">
                                      <p:cBhvr rctx="PPT">
                                        <p:cTn id="15" dur="500" autoRev="1" fill="hold">
                                          <p:stCondLst>
                                            <p:cond delay="0"/>
                                          </p:stCondLst>
                                        </p:cTn>
                                        <p:tgtEl>
                                          <p:spTgt spid="3"/>
                                        </p:tgtEl>
                                        <p:attrNameLst>
                                          <p:attrName>ppt_w</p:attrName>
                                        </p:attrNameLst>
                                      </p:cBhvr>
                                    </p:anim>
                                    <p:anim by="(#ppt_w*0.50)" calcmode="lin" valueType="num">
                                      <p:cBhvr>
                                        <p:cTn id="16" dur="500" decel="50000" autoRev="1" fill="hold">
                                          <p:stCondLst>
                                            <p:cond delay="0"/>
                                          </p:stCondLst>
                                        </p:cTn>
                                        <p:tgtEl>
                                          <p:spTgt spid="3"/>
                                        </p:tgtEl>
                                        <p:attrNameLst>
                                          <p:attrName>ppt_x</p:attrName>
                                        </p:attrNameLst>
                                      </p:cBhvr>
                                    </p:anim>
                                    <p:anim from="(-#ppt_h/2)" to="(#ppt_y)" calcmode="lin" valueType="num">
                                      <p:cBhvr>
                                        <p:cTn id="17" dur="1000" fill="hold">
                                          <p:stCondLst>
                                            <p:cond delay="0"/>
                                          </p:stCondLst>
                                        </p:cTn>
                                        <p:tgtEl>
                                          <p:spTgt spid="3"/>
                                        </p:tgtEl>
                                        <p:attrNameLst>
                                          <p:attrName>ppt_y</p:attrName>
                                        </p:attrNameLst>
                                      </p:cBhvr>
                                    </p:anim>
                                    <p:animRot by="21600000">
                                      <p:cBhvr>
                                        <p:cTn id="18"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6"/>
          <p:cNvSpPr>
            <a:spLocks noChangeArrowheads="1" noChangeShapeType="1" noTextEdit="1"/>
          </p:cNvSpPr>
          <p:nvPr/>
        </p:nvSpPr>
        <p:spPr bwMode="auto">
          <a:xfrm>
            <a:off x="642938" y="714375"/>
            <a:ext cx="7286625" cy="2428875"/>
          </a:xfrm>
          <a:prstGeom prst="rect">
            <a:avLst/>
          </a:prstGeom>
        </p:spPr>
        <p:txBody>
          <a:bodyPr wrap="none" fromWordArt="1">
            <a:prstTxWarp prst="textPlain">
              <a:avLst>
                <a:gd name="adj" fmla="val 50000"/>
              </a:avLst>
            </a:prstTxWarp>
          </a:bodyPr>
          <a:lstStyle/>
          <a:p>
            <a:pPr algn="dist"/>
            <a:r>
              <a:rPr lang="ru-RU" sz="2400" kern="10" dirty="0" err="1">
                <a:ln w="9525">
                  <a:noFill/>
                  <a:round/>
                  <a:headEnd/>
                  <a:tailEnd/>
                </a:ln>
                <a:solidFill>
                  <a:srgbClr val="0000FF"/>
                </a:solidFill>
                <a:latin typeface="KZ Vivaldi"/>
              </a:rPr>
              <a:t>Пернетақта ауылында</a:t>
            </a:r>
            <a:r>
              <a:rPr lang="ru-RU" sz="2400" kern="10" dirty="0">
                <a:ln w="9525">
                  <a:noFill/>
                  <a:round/>
                  <a:headEnd/>
                  <a:tailEnd/>
                </a:ln>
                <a:solidFill>
                  <a:srgbClr val="0000FF"/>
                </a:solidFill>
                <a:latin typeface="KZ Vivaldi"/>
              </a:rPr>
              <a:t> </a:t>
            </a:r>
            <a:r>
              <a:rPr lang="ru-RU" sz="2400" kern="10" dirty="0" err="1">
                <a:ln w="9525">
                  <a:noFill/>
                  <a:round/>
                  <a:headEnd/>
                  <a:tailEnd/>
                </a:ln>
                <a:solidFill>
                  <a:srgbClr val="0000FF"/>
                </a:solidFill>
                <a:latin typeface="KZ Vivaldi"/>
              </a:rPr>
              <a:t>тұратын,</a:t>
            </a:r>
            <a:endParaRPr lang="ru-RU" sz="2400" kern="10" dirty="0">
              <a:ln w="9525">
                <a:noFill/>
                <a:round/>
                <a:headEnd/>
                <a:tailEnd/>
              </a:ln>
              <a:solidFill>
                <a:srgbClr val="0000FF"/>
              </a:solidFill>
              <a:latin typeface="KZ Vivaldi"/>
            </a:endParaRPr>
          </a:p>
          <a:p>
            <a:pPr algn="dist"/>
            <a:r>
              <a:rPr lang="ru-RU" sz="2400" kern="10" dirty="0" err="1">
                <a:ln w="9525">
                  <a:noFill/>
                  <a:round/>
                  <a:headEnd/>
                  <a:tailEnd/>
                </a:ln>
                <a:solidFill>
                  <a:srgbClr val="0000FF"/>
                </a:solidFill>
                <a:latin typeface="KZ Vivaldi"/>
              </a:rPr>
              <a:t>Пернелік</a:t>
            </a:r>
            <a:r>
              <a:rPr lang="ru-RU" sz="2400" kern="10" dirty="0">
                <a:ln w="9525">
                  <a:noFill/>
                  <a:round/>
                  <a:headEnd/>
                  <a:tailEnd/>
                </a:ln>
                <a:solidFill>
                  <a:srgbClr val="0000FF"/>
                </a:solidFill>
                <a:latin typeface="KZ Vivaldi"/>
              </a:rPr>
              <a:t> </a:t>
            </a:r>
            <a:r>
              <a:rPr lang="ru-RU" sz="2400" kern="10" dirty="0" err="1">
                <a:ln w="9525">
                  <a:noFill/>
                  <a:round/>
                  <a:headEnd/>
                  <a:tailEnd/>
                </a:ln>
                <a:solidFill>
                  <a:srgbClr val="0000FF"/>
                </a:solidFill>
                <a:latin typeface="KZ Vivaldi"/>
              </a:rPr>
              <a:t>деген</a:t>
            </a:r>
            <a:r>
              <a:rPr lang="ru-RU" sz="2400" kern="10" dirty="0">
                <a:ln w="9525">
                  <a:noFill/>
                  <a:round/>
                  <a:headEnd/>
                  <a:tailEnd/>
                </a:ln>
                <a:solidFill>
                  <a:srgbClr val="0000FF"/>
                </a:solidFill>
                <a:latin typeface="KZ Vivaldi"/>
              </a:rPr>
              <a:t> </a:t>
            </a:r>
            <a:r>
              <a:rPr lang="ru-RU" sz="2400" kern="10" dirty="0" err="1">
                <a:ln w="9525">
                  <a:noFill/>
                  <a:round/>
                  <a:headEnd/>
                  <a:tailEnd/>
                </a:ln>
                <a:solidFill>
                  <a:srgbClr val="0000FF"/>
                </a:solidFill>
                <a:latin typeface="KZ Vivaldi"/>
              </a:rPr>
              <a:t>атының</a:t>
            </a:r>
            <a:endParaRPr lang="ru-RU" sz="2400" kern="10" dirty="0">
              <a:ln w="9525">
                <a:noFill/>
                <a:round/>
                <a:headEnd/>
                <a:tailEnd/>
              </a:ln>
              <a:solidFill>
                <a:srgbClr val="0000FF"/>
              </a:solidFill>
              <a:latin typeface="KZ Vivaldi"/>
            </a:endParaRPr>
          </a:p>
          <a:p>
            <a:pPr algn="dist"/>
            <a:r>
              <a:rPr lang="ru-RU" sz="2400" kern="10" dirty="0">
                <a:ln w="9525">
                  <a:noFill/>
                  <a:round/>
                  <a:headEnd/>
                  <a:tailEnd/>
                </a:ln>
                <a:solidFill>
                  <a:srgbClr val="0000FF"/>
                </a:solidFill>
                <a:latin typeface="KZ Vivaldi"/>
              </a:rPr>
              <a:t>Бар </a:t>
            </a:r>
            <a:r>
              <a:rPr lang="ru-RU" sz="2400" kern="10" dirty="0" err="1">
                <a:ln w="9525">
                  <a:noFill/>
                  <a:round/>
                  <a:headEnd/>
                  <a:tailEnd/>
                </a:ln>
                <a:solidFill>
                  <a:srgbClr val="0000FF"/>
                </a:solidFill>
                <a:latin typeface="KZ Vivaldi"/>
              </a:rPr>
              <a:t>екен</a:t>
            </a:r>
            <a:r>
              <a:rPr lang="ru-RU" sz="2400" kern="10" dirty="0">
                <a:ln w="9525">
                  <a:noFill/>
                  <a:round/>
                  <a:headEnd/>
                  <a:tailEnd/>
                </a:ln>
                <a:solidFill>
                  <a:srgbClr val="0000FF"/>
                </a:solidFill>
                <a:latin typeface="KZ Vivaldi"/>
              </a:rPr>
              <a:t> 12 </a:t>
            </a:r>
            <a:r>
              <a:rPr lang="ru-RU" sz="2400" kern="10" dirty="0" err="1">
                <a:ln w="9525">
                  <a:noFill/>
                  <a:round/>
                  <a:headEnd/>
                  <a:tailEnd/>
                </a:ln>
                <a:solidFill>
                  <a:srgbClr val="0000FF"/>
                </a:solidFill>
                <a:latin typeface="KZ Vivaldi"/>
              </a:rPr>
              <a:t>ағайынды</a:t>
            </a:r>
            <a:endParaRPr lang="ru-RU" sz="2400" kern="10" dirty="0">
              <a:ln w="9525">
                <a:noFill/>
                <a:round/>
                <a:headEnd/>
                <a:tailEnd/>
              </a:ln>
              <a:solidFill>
                <a:srgbClr val="0000FF"/>
              </a:solidFill>
              <a:latin typeface="KZ Vivaldi"/>
            </a:endParaRPr>
          </a:p>
          <a:p>
            <a:pPr algn="dist"/>
            <a:r>
              <a:rPr lang="ru-RU" sz="2400" kern="10" dirty="0" err="1">
                <a:ln w="9525">
                  <a:noFill/>
                  <a:round/>
                  <a:headEnd/>
                  <a:tailEnd/>
                </a:ln>
                <a:solidFill>
                  <a:srgbClr val="0000FF"/>
                </a:solidFill>
                <a:latin typeface="KZ Vivaldi"/>
              </a:rPr>
              <a:t>Немерелері</a:t>
            </a:r>
            <a:r>
              <a:rPr lang="ru-RU" sz="2400" kern="10" dirty="0">
                <a:ln w="9525">
                  <a:noFill/>
                  <a:round/>
                  <a:headEnd/>
                  <a:tailEnd/>
                </a:ln>
                <a:solidFill>
                  <a:srgbClr val="0000FF"/>
                </a:solidFill>
                <a:latin typeface="KZ Vivaldi"/>
              </a:rPr>
              <a:t> </a:t>
            </a:r>
            <a:r>
              <a:rPr lang="ru-RU" sz="2400" kern="10" dirty="0" err="1">
                <a:ln w="9525">
                  <a:noFill/>
                  <a:round/>
                  <a:headEnd/>
                  <a:tailEnd/>
                </a:ln>
                <a:solidFill>
                  <a:srgbClr val="0000FF"/>
                </a:solidFill>
                <a:latin typeface="KZ Vivaldi"/>
              </a:rPr>
              <a:t>алғашқы</a:t>
            </a:r>
            <a:endParaRPr lang="ru-RU" sz="2400" kern="10" dirty="0">
              <a:ln w="9525">
                <a:noFill/>
                <a:round/>
                <a:headEnd/>
                <a:tailEnd/>
              </a:ln>
              <a:solidFill>
                <a:srgbClr val="0000FF"/>
              </a:solidFill>
              <a:latin typeface="KZ Vivaldi"/>
            </a:endParaRPr>
          </a:p>
          <a:p>
            <a:pPr algn="dist"/>
            <a:r>
              <a:rPr lang="ru-RU" sz="2400" kern="10" dirty="0" err="1">
                <a:ln w="9525">
                  <a:noFill/>
                  <a:round/>
                  <a:headEnd/>
                  <a:tailEnd/>
                </a:ln>
                <a:solidFill>
                  <a:srgbClr val="0000FF"/>
                </a:solidFill>
                <a:latin typeface="KZ Vivaldi"/>
              </a:rPr>
              <a:t>Есімдері</a:t>
            </a:r>
            <a:r>
              <a:rPr lang="ru-RU" sz="2400" kern="10" dirty="0">
                <a:ln w="9525">
                  <a:noFill/>
                  <a:round/>
                  <a:headEnd/>
                  <a:tailEnd/>
                </a:ln>
                <a:solidFill>
                  <a:srgbClr val="0000FF"/>
                </a:solidFill>
                <a:latin typeface="KZ Vivaldi"/>
              </a:rPr>
              <a:t> де </a:t>
            </a:r>
            <a:r>
              <a:rPr lang="ru-RU" sz="2400" kern="10" dirty="0" err="1">
                <a:ln w="9525">
                  <a:noFill/>
                  <a:round/>
                  <a:headEnd/>
                  <a:tailEnd/>
                </a:ln>
                <a:solidFill>
                  <a:srgbClr val="0000FF"/>
                </a:solidFill>
                <a:latin typeface="KZ Vivaldi"/>
              </a:rPr>
              <a:t>өздерінің бір</a:t>
            </a:r>
            <a:r>
              <a:rPr lang="ru-RU" sz="2400" kern="10" dirty="0">
                <a:ln w="9525">
                  <a:noFill/>
                  <a:round/>
                  <a:headEnd/>
                  <a:tailEnd/>
                </a:ln>
                <a:solidFill>
                  <a:srgbClr val="0000FF"/>
                </a:solidFill>
                <a:latin typeface="KZ Vivaldi"/>
              </a:rPr>
              <a:t> </a:t>
            </a:r>
            <a:r>
              <a:rPr lang="ru-RU" sz="2400" kern="10" dirty="0" err="1">
                <a:ln w="9525">
                  <a:noFill/>
                  <a:round/>
                  <a:headEnd/>
                  <a:tailEnd/>
                </a:ln>
                <a:solidFill>
                  <a:srgbClr val="0000FF"/>
                </a:solidFill>
                <a:latin typeface="KZ Vivaldi"/>
              </a:rPr>
              <a:t>қызық</a:t>
            </a:r>
            <a:endParaRPr lang="ru-RU" sz="2400" kern="10" dirty="0">
              <a:ln w="9525">
                <a:noFill/>
                <a:round/>
                <a:headEnd/>
                <a:tailEnd/>
              </a:ln>
              <a:solidFill>
                <a:srgbClr val="0000FF"/>
              </a:solidFill>
              <a:latin typeface="KZ Vivaldi"/>
            </a:endParaRPr>
          </a:p>
          <a:p>
            <a:pPr algn="dist"/>
            <a:r>
              <a:rPr lang="ru-RU" sz="2400" kern="10" dirty="0">
                <a:ln w="9525">
                  <a:noFill/>
                  <a:round/>
                  <a:headEnd/>
                  <a:tailEnd/>
                </a:ln>
                <a:solidFill>
                  <a:srgbClr val="0000FF"/>
                </a:solidFill>
                <a:latin typeface="KZ Vivaldi"/>
              </a:rPr>
              <a:t>Тек </a:t>
            </a:r>
            <a:r>
              <a:rPr lang="ru-RU" sz="2400" kern="10" dirty="0" err="1">
                <a:ln w="9525">
                  <a:noFill/>
                  <a:round/>
                  <a:headEnd/>
                  <a:tailEnd/>
                </a:ln>
                <a:solidFill>
                  <a:srgbClr val="0000FF"/>
                </a:solidFill>
                <a:latin typeface="KZ Vivaldi"/>
              </a:rPr>
              <a:t>қана</a:t>
            </a:r>
            <a:r>
              <a:rPr lang="ru-RU" sz="2400" kern="10" dirty="0">
                <a:ln w="9525">
                  <a:noFill/>
                  <a:round/>
                  <a:headEnd/>
                  <a:tailEnd/>
                </a:ln>
                <a:solidFill>
                  <a:srgbClr val="0000FF"/>
                </a:solidFill>
                <a:latin typeface="KZ Vivaldi"/>
              </a:rPr>
              <a:t> </a:t>
            </a:r>
            <a:r>
              <a:rPr lang="en-US" sz="2400" kern="10" dirty="0">
                <a:ln w="9525">
                  <a:noFill/>
                  <a:round/>
                  <a:headEnd/>
                  <a:tailEnd/>
                </a:ln>
                <a:solidFill>
                  <a:srgbClr val="0000FF"/>
                </a:solidFill>
                <a:latin typeface="KZ Vivaldi"/>
              </a:rPr>
              <a:t>F(</a:t>
            </a:r>
            <a:r>
              <a:rPr lang="ru-RU" sz="2400" kern="10" dirty="0">
                <a:ln w="9525">
                  <a:noFill/>
                  <a:round/>
                  <a:headEnd/>
                  <a:tailEnd/>
                </a:ln>
                <a:solidFill>
                  <a:srgbClr val="0000FF"/>
                </a:solidFill>
                <a:latin typeface="KZ Vivaldi"/>
              </a:rPr>
              <a:t>эф) </a:t>
            </a:r>
            <a:r>
              <a:rPr lang="ru-RU" sz="2400" kern="10" dirty="0" err="1">
                <a:ln w="9525">
                  <a:noFill/>
                  <a:round/>
                  <a:headEnd/>
                  <a:tailEnd/>
                </a:ln>
                <a:solidFill>
                  <a:srgbClr val="0000FF"/>
                </a:solidFill>
                <a:latin typeface="KZ Vivaldi"/>
              </a:rPr>
              <a:t>әрпімен басталады</a:t>
            </a:r>
            <a:r>
              <a:rPr lang="ru-RU" sz="2400" kern="10" dirty="0">
                <a:ln w="9525">
                  <a:noFill/>
                  <a:round/>
                  <a:headEnd/>
                  <a:tailEnd/>
                </a:ln>
                <a:solidFill>
                  <a:srgbClr val="0000FF"/>
                </a:solidFill>
                <a:latin typeface="KZ Vivaldi"/>
              </a:rPr>
              <a:t>. </a:t>
            </a:r>
          </a:p>
        </p:txBody>
      </p:sp>
      <p:sp>
        <p:nvSpPr>
          <p:cNvPr id="3" name="WordArt 6"/>
          <p:cNvSpPr>
            <a:spLocks noChangeArrowheads="1" noChangeShapeType="1" noTextEdit="1"/>
          </p:cNvSpPr>
          <p:nvPr/>
        </p:nvSpPr>
        <p:spPr bwMode="auto">
          <a:xfrm>
            <a:off x="5214938" y="3214688"/>
            <a:ext cx="3071812" cy="428625"/>
          </a:xfrm>
          <a:prstGeom prst="rect">
            <a:avLst/>
          </a:prstGeom>
        </p:spPr>
        <p:txBody>
          <a:bodyPr wrap="none" fromWordArt="1">
            <a:prstTxWarp prst="textPlain">
              <a:avLst>
                <a:gd name="adj" fmla="val 50000"/>
              </a:avLst>
            </a:prstTxWarp>
          </a:bodyPr>
          <a:lstStyle/>
          <a:p>
            <a:pPr algn="ctr"/>
            <a:r>
              <a:rPr lang="ru-RU" sz="2400" kern="10">
                <a:ln w="9525">
                  <a:noFill/>
                  <a:round/>
                  <a:headEnd/>
                  <a:tailEnd/>
                </a:ln>
                <a:solidFill>
                  <a:srgbClr val="C00000"/>
                </a:solidFill>
                <a:latin typeface="KZ Vivaldi"/>
              </a:rPr>
              <a:t>Функционалдық перне</a:t>
            </a:r>
          </a:p>
        </p:txBody>
      </p:sp>
      <p:sp>
        <p:nvSpPr>
          <p:cNvPr id="4" name="WordArt 6"/>
          <p:cNvSpPr>
            <a:spLocks noChangeArrowheads="1" noChangeShapeType="1" noTextEdit="1"/>
          </p:cNvSpPr>
          <p:nvPr/>
        </p:nvSpPr>
        <p:spPr bwMode="auto">
          <a:xfrm>
            <a:off x="785813" y="3857625"/>
            <a:ext cx="6500812" cy="1000125"/>
          </a:xfrm>
          <a:prstGeom prst="rect">
            <a:avLst/>
          </a:prstGeom>
        </p:spPr>
        <p:txBody>
          <a:bodyPr wrap="none" fromWordArt="1">
            <a:prstTxWarp prst="textPlain">
              <a:avLst>
                <a:gd name="adj" fmla="val 50000"/>
              </a:avLst>
            </a:prstTxWarp>
          </a:bodyPr>
          <a:lstStyle/>
          <a:p>
            <a:pPr algn="dist"/>
            <a:r>
              <a:rPr lang="ru-RU" sz="2400" kern="10" dirty="0" err="1">
                <a:ln w="9525">
                  <a:noFill/>
                  <a:round/>
                  <a:headEnd/>
                  <a:tailEnd/>
                </a:ln>
                <a:solidFill>
                  <a:srgbClr val="0000FF"/>
                </a:solidFill>
                <a:latin typeface="KZ Vivaldi"/>
              </a:rPr>
              <a:t>Компьютермен</a:t>
            </a:r>
            <a:r>
              <a:rPr lang="ru-RU" sz="2400" kern="10" dirty="0">
                <a:ln w="9525">
                  <a:noFill/>
                  <a:round/>
                  <a:headEnd/>
                  <a:tailEnd/>
                </a:ln>
                <a:solidFill>
                  <a:srgbClr val="0000FF"/>
                </a:solidFill>
                <a:latin typeface="KZ Vivaldi"/>
              </a:rPr>
              <a:t> </a:t>
            </a:r>
            <a:r>
              <a:rPr lang="ru-RU" sz="2400" kern="10" dirty="0" err="1">
                <a:ln w="9525">
                  <a:noFill/>
                  <a:round/>
                  <a:headEnd/>
                  <a:tailEnd/>
                </a:ln>
                <a:solidFill>
                  <a:srgbClr val="0000FF"/>
                </a:solidFill>
                <a:latin typeface="KZ Vivaldi"/>
              </a:rPr>
              <a:t>енеді</a:t>
            </a:r>
            <a:r>
              <a:rPr lang="ru-RU" sz="2400" kern="10" dirty="0">
                <a:ln w="9525">
                  <a:noFill/>
                  <a:round/>
                  <a:headEnd/>
                  <a:tailEnd/>
                </a:ln>
                <a:solidFill>
                  <a:srgbClr val="0000FF"/>
                </a:solidFill>
                <a:latin typeface="KZ Vivaldi"/>
              </a:rPr>
              <a:t>,</a:t>
            </a:r>
          </a:p>
          <a:p>
            <a:pPr algn="dist"/>
            <a:r>
              <a:rPr lang="ru-RU" sz="2400" kern="10" dirty="0" err="1">
                <a:ln w="9525">
                  <a:noFill/>
                  <a:round/>
                  <a:headEnd/>
                  <a:tailEnd/>
                </a:ln>
                <a:solidFill>
                  <a:srgbClr val="0000FF"/>
                </a:solidFill>
                <a:latin typeface="KZ Vivaldi"/>
              </a:rPr>
              <a:t>Қағазға басып</a:t>
            </a:r>
            <a:r>
              <a:rPr lang="ru-RU" sz="2400" kern="10" dirty="0">
                <a:ln w="9525">
                  <a:noFill/>
                  <a:round/>
                  <a:headEnd/>
                  <a:tailEnd/>
                </a:ln>
                <a:solidFill>
                  <a:srgbClr val="0000FF"/>
                </a:solidFill>
                <a:latin typeface="KZ Vivaldi"/>
              </a:rPr>
              <a:t> </a:t>
            </a:r>
            <a:r>
              <a:rPr lang="ru-RU" sz="2400" kern="10" dirty="0" err="1">
                <a:ln w="9525">
                  <a:noFill/>
                  <a:round/>
                  <a:headEnd/>
                  <a:tailEnd/>
                </a:ln>
                <a:solidFill>
                  <a:srgbClr val="0000FF"/>
                </a:solidFill>
                <a:latin typeface="KZ Vivaldi"/>
              </a:rPr>
              <a:t>береді</a:t>
            </a:r>
            <a:r>
              <a:rPr lang="ru-RU" sz="2400" kern="10" dirty="0">
                <a:ln w="9525">
                  <a:noFill/>
                  <a:round/>
                  <a:headEnd/>
                  <a:tailEnd/>
                </a:ln>
                <a:solidFill>
                  <a:srgbClr val="0000FF"/>
                </a:solidFill>
                <a:latin typeface="KZ Vivaldi"/>
              </a:rPr>
              <a:t> </a:t>
            </a:r>
          </a:p>
        </p:txBody>
      </p:sp>
      <p:sp>
        <p:nvSpPr>
          <p:cNvPr id="5" name="WordArt 6"/>
          <p:cNvSpPr>
            <a:spLocks noChangeArrowheads="1" noChangeShapeType="1" noTextEdit="1"/>
          </p:cNvSpPr>
          <p:nvPr/>
        </p:nvSpPr>
        <p:spPr bwMode="auto">
          <a:xfrm>
            <a:off x="5429250" y="5072063"/>
            <a:ext cx="3000375" cy="285750"/>
          </a:xfrm>
          <a:prstGeom prst="rect">
            <a:avLst/>
          </a:prstGeom>
        </p:spPr>
        <p:txBody>
          <a:bodyPr wrap="none" fromWordArt="1">
            <a:prstTxWarp prst="textPlain">
              <a:avLst>
                <a:gd name="adj" fmla="val 50000"/>
              </a:avLst>
            </a:prstTxWarp>
          </a:bodyPr>
          <a:lstStyle/>
          <a:p>
            <a:pPr algn="ctr"/>
            <a:r>
              <a:rPr lang="ru-RU" sz="2400" kern="10">
                <a:ln w="9525">
                  <a:noFill/>
                  <a:round/>
                  <a:headEnd/>
                  <a:tailEnd/>
                </a:ln>
                <a:solidFill>
                  <a:srgbClr val="C00000"/>
                </a:solidFill>
                <a:latin typeface="KZ Vivaldi"/>
              </a:rPr>
              <a:t>принтер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800" decel="100000"/>
                                        <p:tgtEl>
                                          <p:spTgt spid="3"/>
                                        </p:tgtEl>
                                      </p:cBhvr>
                                    </p:animEffect>
                                    <p:anim calcmode="lin" valueType="num">
                                      <p:cBhvr>
                                        <p:cTn id="15" dur="800" decel="100000" fill="hold"/>
                                        <p:tgtEl>
                                          <p:spTgt spid="3"/>
                                        </p:tgtEl>
                                        <p:attrNameLst>
                                          <p:attrName>style.rotation</p:attrName>
                                        </p:attrNameLst>
                                      </p:cBhvr>
                                      <p:tavLst>
                                        <p:tav tm="0">
                                          <p:val>
                                            <p:fltVal val="-90"/>
                                          </p:val>
                                        </p:tav>
                                        <p:tav tm="100000">
                                          <p:val>
                                            <p:fltVal val="0"/>
                                          </p:val>
                                        </p:tav>
                                      </p:tavLst>
                                    </p:anim>
                                    <p:anim calcmode="lin" valueType="num">
                                      <p:cBhvr>
                                        <p:cTn id="16" dur="800" decel="100000" fill="hold"/>
                                        <p:tgtEl>
                                          <p:spTgt spid="3"/>
                                        </p:tgtEl>
                                        <p:attrNameLst>
                                          <p:attrName>ppt_x</p:attrName>
                                        </p:attrNameLst>
                                      </p:cBhvr>
                                      <p:tavLst>
                                        <p:tav tm="0">
                                          <p:val>
                                            <p:strVal val="#ppt_x+0.4"/>
                                          </p:val>
                                        </p:tav>
                                        <p:tav tm="100000">
                                          <p:val>
                                            <p:strVal val="#ppt_x-0.05"/>
                                          </p:val>
                                        </p:tav>
                                      </p:tavLst>
                                    </p:anim>
                                    <p:anim calcmode="lin" valueType="num">
                                      <p:cBhvr>
                                        <p:cTn id="17" dur="800" decel="100000" fill="hold"/>
                                        <p:tgtEl>
                                          <p:spTgt spid="3"/>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strVal val="#ppt_w+.3"/>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800" decel="100000"/>
                                        <p:tgtEl>
                                          <p:spTgt spid="5"/>
                                        </p:tgtEl>
                                      </p:cBhvr>
                                    </p:animEffect>
                                    <p:anim calcmode="lin" valueType="num">
                                      <p:cBhvr>
                                        <p:cTn id="32" dur="800" decel="100000" fill="hold"/>
                                        <p:tgtEl>
                                          <p:spTgt spid="5"/>
                                        </p:tgtEl>
                                        <p:attrNameLst>
                                          <p:attrName>style.rotation</p:attrName>
                                        </p:attrNameLst>
                                      </p:cBhvr>
                                      <p:tavLst>
                                        <p:tav tm="0">
                                          <p:val>
                                            <p:fltVal val="-90"/>
                                          </p:val>
                                        </p:tav>
                                        <p:tav tm="100000">
                                          <p:val>
                                            <p:fltVal val="0"/>
                                          </p:val>
                                        </p:tav>
                                      </p:tavLst>
                                    </p:anim>
                                    <p:anim calcmode="lin" valueType="num">
                                      <p:cBhvr>
                                        <p:cTn id="33" dur="800" decel="100000" fill="hold"/>
                                        <p:tgtEl>
                                          <p:spTgt spid="5"/>
                                        </p:tgtEl>
                                        <p:attrNameLst>
                                          <p:attrName>ppt_x</p:attrName>
                                        </p:attrNameLst>
                                      </p:cBhvr>
                                      <p:tavLst>
                                        <p:tav tm="0">
                                          <p:val>
                                            <p:strVal val="#ppt_x+0.4"/>
                                          </p:val>
                                        </p:tav>
                                        <p:tav tm="100000">
                                          <p:val>
                                            <p:strVal val="#ppt_x-0.05"/>
                                          </p:val>
                                        </p:tav>
                                      </p:tavLst>
                                    </p:anim>
                                    <p:anim calcmode="lin" valueType="num">
                                      <p:cBhvr>
                                        <p:cTn id="34" dur="800" decel="100000" fill="hold"/>
                                        <p:tgtEl>
                                          <p:spTgt spid="5"/>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79388" y="333375"/>
            <a:ext cx="8640762" cy="5759450"/>
          </a:xfrm>
          <a:prstGeom prst="rect">
            <a:avLst/>
          </a:prstGeom>
        </p:spPr>
        <p:txBody>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pitchFamily="2" charset="2"/>
              <a:buNone/>
              <a:tabLst/>
              <a:defRPr/>
            </a:pPr>
            <a:r>
              <a:rPr kumimoji="0" lang="kk-KZ" sz="2400" b="1" i="1"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Бір бетшені аштым да,</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pitchFamily="2" charset="2"/>
              <a:buNone/>
              <a:tabLst/>
              <a:defRPr/>
            </a:pPr>
            <a:r>
              <a:rPr kumimoji="0" lang="kk-KZ" sz="2400" b="1" i="1"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Мәтін жаза бастадым</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pitchFamily="2" charset="2"/>
              <a:buNone/>
              <a:tabLst/>
              <a:defRPr/>
            </a:pPr>
            <a:r>
              <a:rPr kumimoji="0" lang="kk-KZ" sz="2400" b="1" i="1"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Бірақ тілін шет елдің </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pitchFamily="2" charset="2"/>
              <a:buNone/>
              <a:tabLst/>
              <a:defRPr/>
            </a:pPr>
            <a:r>
              <a:rPr kumimoji="0" lang="kk-KZ" sz="2400" b="1" i="1"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Аудара алмай тастадым</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pitchFamily="2" charset="2"/>
              <a:buNone/>
              <a:tabLst/>
              <a:defRPr/>
            </a:pPr>
            <a:r>
              <a:rPr kumimoji="0" lang="kk-KZ" sz="2400" b="1" i="1"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Тілді қалай өзгертем</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pitchFamily="2" charset="2"/>
              <a:buNone/>
              <a:tabLst/>
              <a:defRPr/>
            </a:pPr>
            <a:r>
              <a:rPr kumimoji="0" lang="kk-KZ" sz="2400" b="1" i="1"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Көмектесші, достарым!</a:t>
            </a:r>
            <a:endParaRPr kumimoji="0" lang="ru-RU" sz="2400" b="1" i="1"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3" name="AutoShape 4">
            <a:hlinkClick r:id="rId2" action="ppaction://hlinksldjump"/>
          </p:cNvPr>
          <p:cNvSpPr>
            <a:spLocks noChangeArrowheads="1"/>
          </p:cNvSpPr>
          <p:nvPr/>
        </p:nvSpPr>
        <p:spPr bwMode="auto">
          <a:xfrm>
            <a:off x="1692275" y="3068638"/>
            <a:ext cx="3024188" cy="865187"/>
          </a:xfrm>
          <a:prstGeom prst="bevel">
            <a:avLst>
              <a:gd name="adj" fmla="val 12500"/>
            </a:avLst>
          </a:prstGeom>
          <a:solidFill>
            <a:srgbClr val="FF6600"/>
          </a:solidFill>
          <a:ln w="9525">
            <a:solidFill>
              <a:schemeClr val="tx1"/>
            </a:solidFill>
            <a:miter lim="800000"/>
            <a:headEnd/>
            <a:tailEnd/>
          </a:ln>
        </p:spPr>
        <p:txBody>
          <a:bodyPr wrap="none" anchor="ctr"/>
          <a:lstStyle/>
          <a:p>
            <a:pPr algn="ctr"/>
            <a:r>
              <a:rPr lang="ru-RU" sz="2400" b="1" dirty="0"/>
              <a:t>( </a:t>
            </a:r>
            <a:r>
              <a:rPr lang="en-US" sz="2400" b="1" dirty="0"/>
              <a:t>Shift </a:t>
            </a:r>
            <a:r>
              <a:rPr lang="en-US" sz="2400" b="1" dirty="0" smtClean="0"/>
              <a:t>+ </a:t>
            </a:r>
            <a:r>
              <a:rPr lang="en-US" sz="2400" b="1" dirty="0"/>
              <a:t>Alt )</a:t>
            </a:r>
            <a:endParaRPr lang="ru-RU" sz="2400" b="1" dirty="0"/>
          </a:p>
        </p:txBody>
      </p:sp>
      <p:sp>
        <p:nvSpPr>
          <p:cNvPr id="4" name="AutoShape 5">
            <a:hlinkClick r:id="rId3" action="ppaction://hlinksldjump"/>
          </p:cNvPr>
          <p:cNvSpPr>
            <a:spLocks noChangeArrowheads="1"/>
          </p:cNvSpPr>
          <p:nvPr/>
        </p:nvSpPr>
        <p:spPr bwMode="auto">
          <a:xfrm>
            <a:off x="1692275" y="4005263"/>
            <a:ext cx="3024188" cy="865187"/>
          </a:xfrm>
          <a:prstGeom prst="bevel">
            <a:avLst>
              <a:gd name="adj" fmla="val 12500"/>
            </a:avLst>
          </a:prstGeom>
          <a:solidFill>
            <a:srgbClr val="FF6600"/>
          </a:solidFill>
          <a:ln w="9525">
            <a:solidFill>
              <a:schemeClr val="tx1"/>
            </a:solidFill>
            <a:miter lim="800000"/>
            <a:headEnd/>
            <a:tailEnd/>
          </a:ln>
        </p:spPr>
        <p:txBody>
          <a:bodyPr wrap="none" anchor="ctr"/>
          <a:lstStyle/>
          <a:p>
            <a:pPr algn="ctr"/>
            <a:r>
              <a:rPr lang="ru-RU" sz="2400" b="1" dirty="0"/>
              <a:t>(</a:t>
            </a:r>
            <a:r>
              <a:rPr lang="en-US" sz="2400" b="1" dirty="0"/>
              <a:t> </a:t>
            </a:r>
            <a:r>
              <a:rPr lang="en-US" sz="2400" b="1" dirty="0" err="1"/>
              <a:t>Ctr</a:t>
            </a:r>
            <a:r>
              <a:rPr lang="en-US" sz="2400" b="1" dirty="0"/>
              <a:t> + Alt)</a:t>
            </a:r>
            <a:endParaRPr lang="ru-RU" sz="2400" b="1" dirty="0"/>
          </a:p>
        </p:txBody>
      </p:sp>
      <p:sp>
        <p:nvSpPr>
          <p:cNvPr id="5" name="AutoShape 6">
            <a:hlinkClick r:id="rId3" action="ppaction://hlinksldjump"/>
          </p:cNvPr>
          <p:cNvSpPr>
            <a:spLocks noChangeArrowheads="1"/>
          </p:cNvSpPr>
          <p:nvPr/>
        </p:nvSpPr>
        <p:spPr bwMode="auto">
          <a:xfrm>
            <a:off x="1692275" y="5013325"/>
            <a:ext cx="3024188" cy="865188"/>
          </a:xfrm>
          <a:prstGeom prst="bevel">
            <a:avLst>
              <a:gd name="adj" fmla="val 12500"/>
            </a:avLst>
          </a:prstGeom>
          <a:solidFill>
            <a:srgbClr val="FF6600"/>
          </a:solidFill>
          <a:ln w="9525">
            <a:solidFill>
              <a:schemeClr val="tx1"/>
            </a:solidFill>
            <a:miter lim="800000"/>
            <a:headEnd/>
            <a:tailEnd/>
          </a:ln>
        </p:spPr>
        <p:txBody>
          <a:bodyPr wrap="none" anchor="ctr"/>
          <a:lstStyle/>
          <a:p>
            <a:pPr algn="ctr"/>
            <a:r>
              <a:rPr lang="en-US" sz="2400" b="1" dirty="0"/>
              <a:t>(Delete + Alt)</a:t>
            </a:r>
            <a:r>
              <a:rPr lang="ru-RU" sz="2400" dirty="0"/>
              <a:t> </a:t>
            </a:r>
          </a:p>
        </p:txBody>
      </p:sp>
      <p:sp>
        <p:nvSpPr>
          <p:cNvPr id="6" name="TextBox 5"/>
          <p:cNvSpPr txBox="1"/>
          <p:nvPr/>
        </p:nvSpPr>
        <p:spPr>
          <a:xfrm>
            <a:off x="571472" y="3143248"/>
            <a:ext cx="785818" cy="830997"/>
          </a:xfrm>
          <a:prstGeom prst="rect">
            <a:avLst/>
          </a:prstGeom>
          <a:noFill/>
        </p:spPr>
        <p:txBody>
          <a:bodyPr wrap="square" rtlCol="0">
            <a:spAutoFit/>
          </a:bodyPr>
          <a:lstStyle/>
          <a:p>
            <a:pPr algn="ctr"/>
            <a:r>
              <a:rPr lang="ru-RU" sz="4800" b="1" dirty="0" smtClean="0">
                <a:solidFill>
                  <a:srgbClr val="FF0000"/>
                </a:solidFill>
              </a:rPr>
              <a:t>А</a:t>
            </a:r>
            <a:endParaRPr lang="ru-RU" sz="4800" b="1" dirty="0">
              <a:solidFill>
                <a:srgbClr val="FF0000"/>
              </a:solidFill>
            </a:endParaRPr>
          </a:p>
        </p:txBody>
      </p:sp>
      <p:sp>
        <p:nvSpPr>
          <p:cNvPr id="7" name="TextBox 6"/>
          <p:cNvSpPr txBox="1"/>
          <p:nvPr/>
        </p:nvSpPr>
        <p:spPr>
          <a:xfrm>
            <a:off x="642910" y="3786190"/>
            <a:ext cx="785818" cy="1200329"/>
          </a:xfrm>
          <a:prstGeom prst="rect">
            <a:avLst/>
          </a:prstGeom>
          <a:noFill/>
        </p:spPr>
        <p:txBody>
          <a:bodyPr wrap="square" rtlCol="0">
            <a:spAutoFit/>
          </a:bodyPr>
          <a:lstStyle/>
          <a:p>
            <a:pPr algn="ctr"/>
            <a:r>
              <a:rPr lang="ru-RU" sz="7200" dirty="0" smtClean="0">
                <a:solidFill>
                  <a:srgbClr val="FF0000"/>
                </a:solidFill>
              </a:rPr>
              <a:t>в</a:t>
            </a:r>
            <a:endParaRPr lang="ru-RU" sz="7200" dirty="0">
              <a:solidFill>
                <a:srgbClr val="FF0000"/>
              </a:solidFill>
            </a:endParaRPr>
          </a:p>
        </p:txBody>
      </p:sp>
      <p:sp>
        <p:nvSpPr>
          <p:cNvPr id="8" name="TextBox 7"/>
          <p:cNvSpPr txBox="1"/>
          <p:nvPr/>
        </p:nvSpPr>
        <p:spPr>
          <a:xfrm>
            <a:off x="642910" y="4929198"/>
            <a:ext cx="785818" cy="830997"/>
          </a:xfrm>
          <a:prstGeom prst="rect">
            <a:avLst/>
          </a:prstGeom>
          <a:noFill/>
        </p:spPr>
        <p:txBody>
          <a:bodyPr wrap="square" rtlCol="0">
            <a:spAutoFit/>
          </a:bodyPr>
          <a:lstStyle/>
          <a:p>
            <a:pPr algn="ctr"/>
            <a:r>
              <a:rPr lang="ru-RU" sz="4800" b="1" dirty="0" smtClean="0">
                <a:solidFill>
                  <a:srgbClr val="FF0000"/>
                </a:solidFill>
              </a:rPr>
              <a:t>С</a:t>
            </a:r>
            <a:endParaRPr lang="ru-RU" sz="4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7"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
                                            <p:txEl>
                                              <p:pRg st="1" end="1"/>
                                            </p:txEl>
                                          </p:spTgt>
                                        </p:tgtEl>
                                        <p:attrNameLst>
                                          <p:attrName>style.visibility</p:attrName>
                                        </p:attrNameLst>
                                      </p:cBhvr>
                                      <p:to>
                                        <p:strVal val="visible"/>
                                      </p:to>
                                    </p:set>
                                    <p:anim calcmode="discrete" valueType="clr">
                                      <p:cBhvr override="childStyle">
                                        <p:cTn id="14" dur="80"/>
                                        <p:tgtEl>
                                          <p:spTgt spid="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2">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
                                            <p:txEl>
                                              <p:pRg st="2" end="2"/>
                                            </p:txEl>
                                          </p:spTgt>
                                        </p:tgtEl>
                                        <p:attrNameLst>
                                          <p:attrName>style.visibility</p:attrName>
                                        </p:attrNameLst>
                                      </p:cBhvr>
                                      <p:to>
                                        <p:strVal val="visible"/>
                                      </p:to>
                                    </p:set>
                                    <p:anim calcmode="discrete" valueType="clr">
                                      <p:cBhvr override="childStyle">
                                        <p:cTn id="21" dur="80"/>
                                        <p:tgtEl>
                                          <p:spTgt spid="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2">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
                                            <p:txEl>
                                              <p:pRg st="3" end="3"/>
                                            </p:txEl>
                                          </p:spTgt>
                                        </p:tgtEl>
                                        <p:attrNameLst>
                                          <p:attrName>style.visibility</p:attrName>
                                        </p:attrNameLst>
                                      </p:cBhvr>
                                      <p:to>
                                        <p:strVal val="visible"/>
                                      </p:to>
                                    </p:set>
                                    <p:anim calcmode="discrete" valueType="clr">
                                      <p:cBhvr override="childStyle">
                                        <p:cTn id="28" dur="80"/>
                                        <p:tgtEl>
                                          <p:spTgt spid="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2">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2">
                                            <p:txEl>
                                              <p:pRg st="4" end="4"/>
                                            </p:txEl>
                                          </p:spTgt>
                                        </p:tgtEl>
                                        <p:attrNameLst>
                                          <p:attrName>style.visibility</p:attrName>
                                        </p:attrNameLst>
                                      </p:cBhvr>
                                      <p:to>
                                        <p:strVal val="visible"/>
                                      </p:to>
                                    </p:set>
                                    <p:anim calcmode="discrete" valueType="clr">
                                      <p:cBhvr override="childStyle">
                                        <p:cTn id="35" dur="80"/>
                                        <p:tgtEl>
                                          <p:spTgt spid="2">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2">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2">
                                            <p:txEl>
                                              <p:pRg st="5" end="5"/>
                                            </p:txEl>
                                          </p:spTgt>
                                        </p:tgtEl>
                                        <p:attrNameLst>
                                          <p:attrName>style.visibility</p:attrName>
                                        </p:attrNameLst>
                                      </p:cBhvr>
                                      <p:to>
                                        <p:strVal val="visible"/>
                                      </p:to>
                                    </p:set>
                                    <p:anim calcmode="discrete" valueType="clr">
                                      <p:cBhvr override="childStyle">
                                        <p:cTn id="42" dur="80"/>
                                        <p:tgtEl>
                                          <p:spTgt spid="2">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2">
                                            <p:txEl>
                                              <p:pRg st="5" end="5"/>
                                            </p:txEl>
                                          </p:spTgt>
                                        </p:tgtEl>
                                        <p:attrNameLst>
                                          <p:attrName>fill.type</p:attrName>
                                        </p:attrNameLst>
                                      </p:cBhvr>
                                      <p:to>
                                        <p:strVal val="solid"/>
                                      </p:to>
                                    </p:set>
                                  </p:childTnLst>
                                </p:cTn>
                              </p:par>
                            </p:childTnLst>
                          </p:cTn>
                        </p:par>
                        <p:par>
                          <p:cTn id="45" fill="hold">
                            <p:stCondLst>
                              <p:cond delay="840"/>
                            </p:stCondLst>
                            <p:childTnLst>
                              <p:par>
                                <p:cTn id="46" presetID="17" presetClass="entr" presetSubtype="8"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ppt_x</p:attrName>
                                        </p:attrNameLst>
                                      </p:cBhvr>
                                      <p:tavLst>
                                        <p:tav tm="0">
                                          <p:val>
                                            <p:strVal val="#ppt_x-#ppt_w/2"/>
                                          </p:val>
                                        </p:tav>
                                        <p:tav tm="100000">
                                          <p:val>
                                            <p:strVal val="#ppt_x"/>
                                          </p:val>
                                        </p:tav>
                                      </p:tavLst>
                                    </p:anim>
                                    <p:anim calcmode="lin" valueType="num">
                                      <p:cBhvr>
                                        <p:cTn id="49" dur="500" fill="hold"/>
                                        <p:tgtEl>
                                          <p:spTgt spid="3"/>
                                        </p:tgtEl>
                                        <p:attrNameLst>
                                          <p:attrName>ppt_y</p:attrName>
                                        </p:attrNameLst>
                                      </p:cBhvr>
                                      <p:tavLst>
                                        <p:tav tm="0">
                                          <p:val>
                                            <p:strVal val="#ppt_y"/>
                                          </p:val>
                                        </p:tav>
                                        <p:tav tm="100000">
                                          <p:val>
                                            <p:strVal val="#ppt_y"/>
                                          </p:val>
                                        </p:tav>
                                      </p:tavLst>
                                    </p:anim>
                                    <p:anim calcmode="lin" valueType="num">
                                      <p:cBhvr>
                                        <p:cTn id="50" dur="500" fill="hold"/>
                                        <p:tgtEl>
                                          <p:spTgt spid="3"/>
                                        </p:tgtEl>
                                        <p:attrNameLst>
                                          <p:attrName>ppt_w</p:attrName>
                                        </p:attrNameLst>
                                      </p:cBhvr>
                                      <p:tavLst>
                                        <p:tav tm="0">
                                          <p:val>
                                            <p:fltVal val="0"/>
                                          </p:val>
                                        </p:tav>
                                        <p:tav tm="100000">
                                          <p:val>
                                            <p:strVal val="#ppt_w"/>
                                          </p:val>
                                        </p:tav>
                                      </p:tavLst>
                                    </p:anim>
                                    <p:anim calcmode="lin" valueType="num">
                                      <p:cBhvr>
                                        <p:cTn id="51" dur="500" fill="hold"/>
                                        <p:tgtEl>
                                          <p:spTgt spid="3"/>
                                        </p:tgtEl>
                                        <p:attrNameLst>
                                          <p:attrName>ppt_h</p:attrName>
                                        </p:attrNameLst>
                                      </p:cBhvr>
                                      <p:tavLst>
                                        <p:tav tm="0">
                                          <p:val>
                                            <p:strVal val="#ppt_h"/>
                                          </p:val>
                                        </p:tav>
                                        <p:tav tm="100000">
                                          <p:val>
                                            <p:strVal val="#ppt_h"/>
                                          </p:val>
                                        </p:tav>
                                      </p:tavLst>
                                    </p:anim>
                                  </p:childTnLst>
                                </p:cTn>
                              </p:par>
                            </p:childTnLst>
                          </p:cTn>
                        </p:par>
                        <p:par>
                          <p:cTn id="52" fill="hold">
                            <p:stCondLst>
                              <p:cond delay="1340"/>
                            </p:stCondLst>
                            <p:childTnLst>
                              <p:par>
                                <p:cTn id="53" presetID="17" presetClass="entr" presetSubtype="8"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ppt_x</p:attrName>
                                        </p:attrNameLst>
                                      </p:cBhvr>
                                      <p:tavLst>
                                        <p:tav tm="0">
                                          <p:val>
                                            <p:strVal val="#ppt_x-#ppt_w/2"/>
                                          </p:val>
                                        </p:tav>
                                        <p:tav tm="100000">
                                          <p:val>
                                            <p:strVal val="#ppt_x"/>
                                          </p:val>
                                        </p:tav>
                                      </p:tavLst>
                                    </p:anim>
                                    <p:anim calcmode="lin" valueType="num">
                                      <p:cBhvr>
                                        <p:cTn id="56" dur="500" fill="hold"/>
                                        <p:tgtEl>
                                          <p:spTgt spid="4"/>
                                        </p:tgtEl>
                                        <p:attrNameLst>
                                          <p:attrName>ppt_y</p:attrName>
                                        </p:attrNameLst>
                                      </p:cBhvr>
                                      <p:tavLst>
                                        <p:tav tm="0">
                                          <p:val>
                                            <p:strVal val="#ppt_y"/>
                                          </p:val>
                                        </p:tav>
                                        <p:tav tm="100000">
                                          <p:val>
                                            <p:strVal val="#ppt_y"/>
                                          </p:val>
                                        </p:tav>
                                      </p:tavLst>
                                    </p:anim>
                                    <p:anim calcmode="lin" valueType="num">
                                      <p:cBhvr>
                                        <p:cTn id="57" dur="500" fill="hold"/>
                                        <p:tgtEl>
                                          <p:spTgt spid="4"/>
                                        </p:tgtEl>
                                        <p:attrNameLst>
                                          <p:attrName>ppt_w</p:attrName>
                                        </p:attrNameLst>
                                      </p:cBhvr>
                                      <p:tavLst>
                                        <p:tav tm="0">
                                          <p:val>
                                            <p:fltVal val="0"/>
                                          </p:val>
                                        </p:tav>
                                        <p:tav tm="100000">
                                          <p:val>
                                            <p:strVal val="#ppt_w"/>
                                          </p:val>
                                        </p:tav>
                                      </p:tavLst>
                                    </p:anim>
                                    <p:anim calcmode="lin" valueType="num">
                                      <p:cBhvr>
                                        <p:cTn id="58" dur="500" fill="hold"/>
                                        <p:tgtEl>
                                          <p:spTgt spid="4"/>
                                        </p:tgtEl>
                                        <p:attrNameLst>
                                          <p:attrName>ppt_h</p:attrName>
                                        </p:attrNameLst>
                                      </p:cBhvr>
                                      <p:tavLst>
                                        <p:tav tm="0">
                                          <p:val>
                                            <p:strVal val="#ppt_h"/>
                                          </p:val>
                                        </p:tav>
                                        <p:tav tm="100000">
                                          <p:val>
                                            <p:strVal val="#ppt_h"/>
                                          </p:val>
                                        </p:tav>
                                      </p:tavLst>
                                    </p:anim>
                                  </p:childTnLst>
                                </p:cTn>
                              </p:par>
                            </p:childTnLst>
                          </p:cTn>
                        </p:par>
                        <p:par>
                          <p:cTn id="59" fill="hold">
                            <p:stCondLst>
                              <p:cond delay="1840"/>
                            </p:stCondLst>
                            <p:childTnLst>
                              <p:par>
                                <p:cTn id="60" presetID="17" presetClass="entr" presetSubtype="8" fill="hold" grpId="0"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500" fill="hold"/>
                                        <p:tgtEl>
                                          <p:spTgt spid="5"/>
                                        </p:tgtEl>
                                        <p:attrNameLst>
                                          <p:attrName>ppt_x</p:attrName>
                                        </p:attrNameLst>
                                      </p:cBhvr>
                                      <p:tavLst>
                                        <p:tav tm="0">
                                          <p:val>
                                            <p:strVal val="#ppt_x-#ppt_w/2"/>
                                          </p:val>
                                        </p:tav>
                                        <p:tav tm="100000">
                                          <p:val>
                                            <p:strVal val="#ppt_x"/>
                                          </p:val>
                                        </p:tav>
                                      </p:tavLst>
                                    </p:anim>
                                    <p:anim calcmode="lin" valueType="num">
                                      <p:cBhvr>
                                        <p:cTn id="63" dur="500" fill="hold"/>
                                        <p:tgtEl>
                                          <p:spTgt spid="5"/>
                                        </p:tgtEl>
                                        <p:attrNameLst>
                                          <p:attrName>ppt_y</p:attrName>
                                        </p:attrNameLst>
                                      </p:cBhvr>
                                      <p:tavLst>
                                        <p:tav tm="0">
                                          <p:val>
                                            <p:strVal val="#ppt_y"/>
                                          </p:val>
                                        </p:tav>
                                        <p:tav tm="100000">
                                          <p:val>
                                            <p:strVal val="#ppt_y"/>
                                          </p:val>
                                        </p:tav>
                                      </p:tavLst>
                                    </p:anim>
                                    <p:anim calcmode="lin" valueType="num">
                                      <p:cBhvr>
                                        <p:cTn id="64" dur="500" fill="hold"/>
                                        <p:tgtEl>
                                          <p:spTgt spid="5"/>
                                        </p:tgtEl>
                                        <p:attrNameLst>
                                          <p:attrName>ppt_w</p:attrName>
                                        </p:attrNameLst>
                                      </p:cBhvr>
                                      <p:tavLst>
                                        <p:tav tm="0">
                                          <p:val>
                                            <p:fltVal val="0"/>
                                          </p:val>
                                        </p:tav>
                                        <p:tav tm="100000">
                                          <p:val>
                                            <p:strVal val="#ppt_w"/>
                                          </p:val>
                                        </p:tav>
                                      </p:tavLst>
                                    </p:anim>
                                    <p:anim calcmode="lin" valueType="num">
                                      <p:cBhvr>
                                        <p:cTn id="65"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388" y="333375"/>
            <a:ext cx="8640762" cy="5759450"/>
          </a:xfrm>
          <a:prstGeom prst="rect">
            <a:avLst/>
          </a:prstGeom>
        </p:spPr>
        <p:txBody>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pitchFamily="2" charset="2"/>
              <a:buNone/>
              <a:tabLst/>
              <a:defRPr/>
            </a:pPr>
            <a:r>
              <a:rPr kumimoji="0" lang="ru-RU" sz="2800" b="1" i="1" u="none" strike="noStrike" kern="1200" cap="none" spc="0" normalizeH="0" baseline="0" noProof="0" dirty="0" err="1" smtClean="0">
                <a:ln>
                  <a:noFill/>
                </a:ln>
                <a:solidFill>
                  <a:schemeClr val="tx1"/>
                </a:solidFill>
                <a:effectLst>
                  <a:outerShdw blurRad="38100" dist="38100" dir="2700000" algn="tl">
                    <a:srgbClr val="C0C0C0"/>
                  </a:outerShdw>
                </a:effectLst>
                <a:uLnTx/>
                <a:uFillTx/>
                <a:latin typeface="+mn-lt"/>
                <a:ea typeface="+mn-ea"/>
                <a:cs typeface="+mn-cs"/>
              </a:rPr>
              <a:t>Міне,тағы</a:t>
            </a:r>
            <a:r>
              <a:rPr kumimoji="0" lang="ru-RU" sz="2800" b="1" i="1"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 </a:t>
            </a:r>
            <a:r>
              <a:rPr kumimoji="0" lang="ru-RU" sz="2800" b="1" i="1" u="none" strike="noStrike" kern="1200" cap="none" spc="0" normalizeH="0" baseline="0" noProof="0" dirty="0" err="1" smtClean="0">
                <a:ln>
                  <a:noFill/>
                </a:ln>
                <a:solidFill>
                  <a:schemeClr val="tx1"/>
                </a:solidFill>
                <a:effectLst>
                  <a:outerShdw blurRad="38100" dist="38100" dir="2700000" algn="tl">
                    <a:srgbClr val="C0C0C0"/>
                  </a:outerShdw>
                </a:effectLst>
                <a:uLnTx/>
                <a:uFillTx/>
                <a:latin typeface="+mn-lt"/>
                <a:ea typeface="+mn-ea"/>
                <a:cs typeface="+mn-cs"/>
              </a:rPr>
              <a:t>қиналып-ақ</a:t>
            </a:r>
            <a:r>
              <a:rPr kumimoji="0" lang="ru-RU" sz="2800" b="1" i="1"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  </a:t>
            </a:r>
            <a:r>
              <a:rPr kumimoji="0" lang="ru-RU" sz="2800" b="1" i="1" u="none" strike="noStrike" kern="1200" cap="none" spc="0" normalizeH="0" baseline="0" noProof="0" dirty="0" err="1" smtClean="0">
                <a:ln>
                  <a:noFill/>
                </a:ln>
                <a:solidFill>
                  <a:schemeClr val="tx1"/>
                </a:solidFill>
                <a:effectLst>
                  <a:outerShdw blurRad="38100" dist="38100" dir="2700000" algn="tl">
                    <a:srgbClr val="C0C0C0"/>
                  </a:outerShdw>
                </a:effectLst>
                <a:uLnTx/>
                <a:uFillTx/>
                <a:latin typeface="+mn-lt"/>
                <a:ea typeface="+mn-ea"/>
                <a:cs typeface="+mn-cs"/>
              </a:rPr>
              <a:t>тұрмын</a:t>
            </a:r>
            <a:r>
              <a:rPr kumimoji="0" lang="ru-RU" sz="2800" b="1" i="1"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 мен,</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pitchFamily="2" charset="2"/>
              <a:buNone/>
              <a:tabLst/>
              <a:defRPr/>
            </a:pPr>
            <a:r>
              <a:rPr kumimoji="0" lang="ru-RU" sz="2800" b="1" i="1" u="none" strike="noStrike" kern="1200" cap="none" spc="0" normalizeH="0" baseline="0" noProof="0" dirty="0" err="1" smtClean="0">
                <a:ln>
                  <a:noFill/>
                </a:ln>
                <a:solidFill>
                  <a:schemeClr val="tx1"/>
                </a:solidFill>
                <a:effectLst>
                  <a:outerShdw blurRad="38100" dist="38100" dir="2700000" algn="tl">
                    <a:srgbClr val="C0C0C0"/>
                  </a:outerShdw>
                </a:effectLst>
                <a:uLnTx/>
                <a:uFillTx/>
                <a:latin typeface="+mn-lt"/>
                <a:ea typeface="+mn-ea"/>
                <a:cs typeface="+mn-cs"/>
              </a:rPr>
              <a:t>Тақырыпты жаза</a:t>
            </a:r>
            <a:r>
              <a:rPr kumimoji="0" lang="ru-RU" sz="2800" b="1" i="1"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 </a:t>
            </a:r>
            <a:r>
              <a:rPr kumimoji="0" lang="ru-RU" sz="2800" b="1" i="1" u="none" strike="noStrike" kern="1200" cap="none" spc="0" normalizeH="0" baseline="0" noProof="0" dirty="0" err="1" smtClean="0">
                <a:ln>
                  <a:noFill/>
                </a:ln>
                <a:solidFill>
                  <a:schemeClr val="tx1"/>
                </a:solidFill>
                <a:effectLst>
                  <a:outerShdw blurRad="38100" dist="38100" dir="2700000" algn="tl">
                    <a:srgbClr val="C0C0C0"/>
                  </a:outerShdw>
                </a:effectLst>
                <a:uLnTx/>
                <a:uFillTx/>
                <a:latin typeface="+mn-lt"/>
                <a:ea typeface="+mn-ea"/>
                <a:cs typeface="+mn-cs"/>
              </a:rPr>
              <a:t>алмай</a:t>
            </a:r>
            <a:r>
              <a:rPr kumimoji="0" lang="ru-RU" sz="2800" b="1" i="1"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 </a:t>
            </a:r>
            <a:r>
              <a:rPr kumimoji="0" lang="ru-RU" sz="2800" b="1" i="1" u="none" strike="noStrike" kern="1200" cap="none" spc="0" normalizeH="0" baseline="0" noProof="0" dirty="0" err="1" smtClean="0">
                <a:ln>
                  <a:noFill/>
                </a:ln>
                <a:solidFill>
                  <a:schemeClr val="tx1"/>
                </a:solidFill>
                <a:effectLst>
                  <a:outerShdw blurRad="38100" dist="38100" dir="2700000" algn="tl">
                    <a:srgbClr val="C0C0C0"/>
                  </a:outerShdw>
                </a:effectLst>
                <a:uLnTx/>
                <a:uFillTx/>
                <a:latin typeface="+mn-lt"/>
                <a:ea typeface="+mn-ea"/>
                <a:cs typeface="+mn-cs"/>
              </a:rPr>
              <a:t>пернемен</a:t>
            </a:r>
            <a:endParaRPr kumimoji="0" lang="ru-RU" sz="2800" b="1" i="1"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pitchFamily="2" charset="2"/>
              <a:buNone/>
              <a:tabLst/>
              <a:defRPr/>
            </a:pPr>
            <a:r>
              <a:rPr kumimoji="0" lang="ru-RU" sz="2800" b="1" i="1" u="none" strike="noStrike" kern="1200" cap="none" spc="0" normalizeH="0" baseline="0" noProof="0" dirty="0" err="1" smtClean="0">
                <a:ln>
                  <a:noFill/>
                </a:ln>
                <a:solidFill>
                  <a:schemeClr val="tx1"/>
                </a:solidFill>
                <a:effectLst>
                  <a:outerShdw blurRad="38100" dist="38100" dir="2700000" algn="tl">
                    <a:srgbClr val="C0C0C0"/>
                  </a:outerShdw>
                </a:effectLst>
                <a:uLnTx/>
                <a:uFillTx/>
                <a:latin typeface="+mn-lt"/>
                <a:ea typeface="+mn-ea"/>
                <a:cs typeface="+mn-cs"/>
              </a:rPr>
              <a:t>Барлығы </a:t>
            </a:r>
            <a:r>
              <a:rPr kumimoji="0" lang="ru-RU" sz="2800" b="1" i="1"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да </a:t>
            </a:r>
            <a:r>
              <a:rPr kumimoji="0" lang="ru-RU" sz="2800" b="1" i="1" u="none" strike="noStrike" kern="1200" cap="none" spc="0" normalizeH="0" baseline="0" noProof="0" dirty="0" err="1" smtClean="0">
                <a:ln>
                  <a:noFill/>
                </a:ln>
                <a:solidFill>
                  <a:schemeClr val="tx1"/>
                </a:solidFill>
                <a:effectLst>
                  <a:outerShdw blurRad="38100" dist="38100" dir="2700000" algn="tl">
                    <a:srgbClr val="C0C0C0"/>
                  </a:outerShdw>
                </a:effectLst>
                <a:uLnTx/>
                <a:uFillTx/>
                <a:latin typeface="+mn-lt"/>
                <a:ea typeface="+mn-ea"/>
                <a:cs typeface="+mn-cs"/>
              </a:rPr>
              <a:t>кіші</a:t>
            </a:r>
            <a:r>
              <a:rPr kumimoji="0" lang="ru-RU" sz="2800" b="1" i="1"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 </a:t>
            </a:r>
            <a:r>
              <a:rPr kumimoji="0" lang="ru-RU" sz="2800" b="1" i="1" u="none" strike="noStrike" kern="1200" cap="none" spc="0" normalizeH="0" baseline="0" noProof="0" dirty="0" err="1" smtClean="0">
                <a:ln>
                  <a:noFill/>
                </a:ln>
                <a:solidFill>
                  <a:schemeClr val="tx1"/>
                </a:solidFill>
                <a:effectLst>
                  <a:outerShdw blurRad="38100" dist="38100" dir="2700000" algn="tl">
                    <a:srgbClr val="C0C0C0"/>
                  </a:outerShdw>
                </a:effectLst>
                <a:uLnTx/>
                <a:uFillTx/>
                <a:latin typeface="+mn-lt"/>
                <a:ea typeface="+mn-ea"/>
                <a:cs typeface="+mn-cs"/>
              </a:rPr>
              <a:t>әріп қайтемін</a:t>
            </a:r>
            <a:r>
              <a:rPr kumimoji="0" lang="ru-RU" sz="2800" b="1" i="1"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pitchFamily="2" charset="2"/>
              <a:buNone/>
              <a:tabLst/>
              <a:defRPr/>
            </a:pPr>
            <a:r>
              <a:rPr kumimoji="0" lang="ru-RU" sz="2800" b="1" i="1" u="none" strike="noStrike" kern="1200" cap="none" spc="0" normalizeH="0" baseline="0" noProof="0" dirty="0" err="1" smtClean="0">
                <a:ln>
                  <a:noFill/>
                </a:ln>
                <a:solidFill>
                  <a:schemeClr val="tx1"/>
                </a:solidFill>
                <a:effectLst>
                  <a:outerShdw blurRad="38100" dist="38100" dir="2700000" algn="tl">
                    <a:srgbClr val="C0C0C0"/>
                  </a:outerShdw>
                </a:effectLst>
                <a:uLnTx/>
                <a:uFillTx/>
                <a:latin typeface="+mn-lt"/>
                <a:ea typeface="+mn-ea"/>
                <a:cs typeface="+mn-cs"/>
              </a:rPr>
              <a:t>Көмек берші</a:t>
            </a:r>
            <a:r>
              <a:rPr kumimoji="0" lang="ru-RU" sz="2800" b="1" i="1"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 </a:t>
            </a:r>
            <a:r>
              <a:rPr kumimoji="0" lang="ru-RU" sz="2800" b="1" i="1" u="none" strike="noStrike" kern="1200" cap="none" spc="0" normalizeH="0" baseline="0" noProof="0" dirty="0" err="1" smtClean="0">
                <a:ln>
                  <a:noFill/>
                </a:ln>
                <a:solidFill>
                  <a:schemeClr val="tx1"/>
                </a:solidFill>
                <a:effectLst>
                  <a:outerShdw blurRad="38100" dist="38100" dir="2700000" algn="tl">
                    <a:srgbClr val="C0C0C0"/>
                  </a:outerShdw>
                </a:effectLst>
                <a:uLnTx/>
                <a:uFillTx/>
                <a:latin typeface="+mn-lt"/>
                <a:ea typeface="+mn-ea"/>
                <a:cs typeface="+mn-cs"/>
              </a:rPr>
              <a:t>енді</a:t>
            </a:r>
            <a:r>
              <a:rPr kumimoji="0" lang="ru-RU" sz="2800" b="1" i="1"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 </a:t>
            </a:r>
            <a:r>
              <a:rPr kumimoji="0" lang="ru-RU" sz="2800" b="1" i="1" u="none" strike="noStrike" kern="1200" cap="none" spc="0" normalizeH="0" baseline="0" noProof="0" dirty="0" err="1" smtClean="0">
                <a:ln>
                  <a:noFill/>
                </a:ln>
                <a:solidFill>
                  <a:schemeClr val="tx1"/>
                </a:solidFill>
                <a:effectLst>
                  <a:outerShdw blurRad="38100" dist="38100" dir="2700000" algn="tl">
                    <a:srgbClr val="C0C0C0"/>
                  </a:outerShdw>
                </a:effectLst>
                <a:uLnTx/>
                <a:uFillTx/>
                <a:latin typeface="+mn-lt"/>
                <a:ea typeface="+mn-ea"/>
                <a:cs typeface="+mn-cs"/>
              </a:rPr>
              <a:t>нені</a:t>
            </a:r>
            <a:r>
              <a:rPr kumimoji="0" lang="ru-RU" sz="2800" b="1" i="1"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 басам мен?</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pitchFamily="2" charset="2"/>
              <a:buNone/>
              <a:tabLst/>
              <a:defRPr/>
            </a:pPr>
            <a:endParaRPr kumimoji="0" lang="ru-RU" sz="2800" b="1" i="1"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3" name="AutoShape 3">
            <a:hlinkClick r:id="rId2" action="ppaction://hlinksldjump"/>
          </p:cNvPr>
          <p:cNvSpPr>
            <a:spLocks noChangeArrowheads="1"/>
          </p:cNvSpPr>
          <p:nvPr/>
        </p:nvSpPr>
        <p:spPr bwMode="auto">
          <a:xfrm>
            <a:off x="1692275" y="3068638"/>
            <a:ext cx="3024188" cy="865187"/>
          </a:xfrm>
          <a:prstGeom prst="bevel">
            <a:avLst>
              <a:gd name="adj" fmla="val 12500"/>
            </a:avLst>
          </a:prstGeom>
          <a:solidFill>
            <a:srgbClr val="FF6600"/>
          </a:solidFill>
          <a:ln w="9525">
            <a:solidFill>
              <a:schemeClr val="tx1"/>
            </a:solidFill>
            <a:miter lim="800000"/>
            <a:headEnd/>
            <a:tailEnd/>
          </a:ln>
        </p:spPr>
        <p:txBody>
          <a:bodyPr wrap="none" anchor="ctr"/>
          <a:lstStyle/>
          <a:p>
            <a:pPr algn="ctr"/>
            <a:r>
              <a:rPr lang="ru-RU" sz="2400" b="1" dirty="0"/>
              <a:t>(</a:t>
            </a:r>
            <a:r>
              <a:rPr lang="en-US" sz="2400" b="1" dirty="0" err="1"/>
              <a:t>Backspase</a:t>
            </a:r>
            <a:r>
              <a:rPr lang="ru-RU" sz="2400" dirty="0"/>
              <a:t> </a:t>
            </a:r>
            <a:r>
              <a:rPr lang="en-US" sz="2400" b="1" dirty="0"/>
              <a:t>)</a:t>
            </a:r>
            <a:endParaRPr lang="ru-RU" sz="2400" b="1" dirty="0"/>
          </a:p>
        </p:txBody>
      </p:sp>
      <p:sp>
        <p:nvSpPr>
          <p:cNvPr id="4" name="AutoShape 4">
            <a:hlinkClick r:id="rId2" action="ppaction://hlinksldjump"/>
          </p:cNvPr>
          <p:cNvSpPr>
            <a:spLocks noChangeArrowheads="1"/>
          </p:cNvSpPr>
          <p:nvPr/>
        </p:nvSpPr>
        <p:spPr bwMode="auto">
          <a:xfrm>
            <a:off x="1692275" y="4005263"/>
            <a:ext cx="3024188" cy="865187"/>
          </a:xfrm>
          <a:prstGeom prst="bevel">
            <a:avLst>
              <a:gd name="adj" fmla="val 12500"/>
            </a:avLst>
          </a:prstGeom>
          <a:solidFill>
            <a:srgbClr val="FF6600"/>
          </a:solidFill>
          <a:ln w="9525">
            <a:solidFill>
              <a:schemeClr val="tx1"/>
            </a:solidFill>
            <a:miter lim="800000"/>
            <a:headEnd/>
            <a:tailEnd/>
          </a:ln>
        </p:spPr>
        <p:txBody>
          <a:bodyPr wrap="none" anchor="ctr"/>
          <a:lstStyle/>
          <a:p>
            <a:pPr algn="ctr"/>
            <a:r>
              <a:rPr lang="ru-RU" sz="2400" b="1" dirty="0"/>
              <a:t>(</a:t>
            </a:r>
            <a:r>
              <a:rPr lang="en-US" sz="2400" b="1" dirty="0"/>
              <a:t>Caps Lock</a:t>
            </a:r>
            <a:r>
              <a:rPr lang="ru-RU" dirty="0"/>
              <a:t> </a:t>
            </a:r>
            <a:r>
              <a:rPr lang="en-US" sz="2400" b="1" dirty="0"/>
              <a:t>)</a:t>
            </a:r>
            <a:endParaRPr lang="ru-RU" sz="2400" b="1" dirty="0"/>
          </a:p>
        </p:txBody>
      </p:sp>
      <p:sp>
        <p:nvSpPr>
          <p:cNvPr id="5" name="AutoShape 5">
            <a:hlinkClick r:id="rId2" action="ppaction://hlinksldjump"/>
          </p:cNvPr>
          <p:cNvSpPr>
            <a:spLocks noChangeArrowheads="1"/>
          </p:cNvSpPr>
          <p:nvPr/>
        </p:nvSpPr>
        <p:spPr bwMode="auto">
          <a:xfrm>
            <a:off x="1692275" y="5013325"/>
            <a:ext cx="3024188" cy="865188"/>
          </a:xfrm>
          <a:prstGeom prst="bevel">
            <a:avLst>
              <a:gd name="adj" fmla="val 12500"/>
            </a:avLst>
          </a:prstGeom>
          <a:solidFill>
            <a:srgbClr val="FF6600"/>
          </a:solidFill>
          <a:ln w="9525">
            <a:solidFill>
              <a:schemeClr val="tx1"/>
            </a:solidFill>
            <a:miter lim="800000"/>
            <a:headEnd/>
            <a:tailEnd/>
          </a:ln>
        </p:spPr>
        <p:txBody>
          <a:bodyPr wrap="none" anchor="ctr"/>
          <a:lstStyle/>
          <a:p>
            <a:pPr algn="ctr"/>
            <a:r>
              <a:rPr lang="en-US" sz="2400" b="1" dirty="0"/>
              <a:t>(Enter</a:t>
            </a:r>
            <a:r>
              <a:rPr lang="ru-RU" sz="2400" dirty="0"/>
              <a:t> </a:t>
            </a:r>
            <a:r>
              <a:rPr lang="en-US" sz="2400" b="1" dirty="0"/>
              <a:t>)</a:t>
            </a:r>
            <a:r>
              <a:rPr lang="ru-RU" sz="2400" dirty="0"/>
              <a:t> </a:t>
            </a:r>
          </a:p>
        </p:txBody>
      </p:sp>
      <p:sp>
        <p:nvSpPr>
          <p:cNvPr id="6" name="TextBox 5"/>
          <p:cNvSpPr txBox="1"/>
          <p:nvPr/>
        </p:nvSpPr>
        <p:spPr>
          <a:xfrm>
            <a:off x="571472" y="3143248"/>
            <a:ext cx="785818" cy="830997"/>
          </a:xfrm>
          <a:prstGeom prst="rect">
            <a:avLst/>
          </a:prstGeom>
          <a:noFill/>
        </p:spPr>
        <p:txBody>
          <a:bodyPr wrap="square" rtlCol="0">
            <a:spAutoFit/>
          </a:bodyPr>
          <a:lstStyle/>
          <a:p>
            <a:pPr algn="ctr"/>
            <a:r>
              <a:rPr lang="ru-RU" sz="4800" b="1" dirty="0" smtClean="0">
                <a:solidFill>
                  <a:srgbClr val="FF0000"/>
                </a:solidFill>
              </a:rPr>
              <a:t>А</a:t>
            </a:r>
            <a:endParaRPr lang="ru-RU" sz="4800" b="1" dirty="0">
              <a:solidFill>
                <a:srgbClr val="FF0000"/>
              </a:solidFill>
            </a:endParaRPr>
          </a:p>
        </p:txBody>
      </p:sp>
      <p:sp>
        <p:nvSpPr>
          <p:cNvPr id="7" name="TextBox 6"/>
          <p:cNvSpPr txBox="1"/>
          <p:nvPr/>
        </p:nvSpPr>
        <p:spPr>
          <a:xfrm>
            <a:off x="642910" y="3786190"/>
            <a:ext cx="785818" cy="1200329"/>
          </a:xfrm>
          <a:prstGeom prst="rect">
            <a:avLst/>
          </a:prstGeom>
          <a:noFill/>
        </p:spPr>
        <p:txBody>
          <a:bodyPr wrap="square" rtlCol="0">
            <a:spAutoFit/>
          </a:bodyPr>
          <a:lstStyle/>
          <a:p>
            <a:pPr algn="ctr"/>
            <a:r>
              <a:rPr lang="ru-RU" sz="7200" dirty="0" smtClean="0">
                <a:solidFill>
                  <a:srgbClr val="FF0000"/>
                </a:solidFill>
              </a:rPr>
              <a:t>в</a:t>
            </a:r>
            <a:endParaRPr lang="ru-RU" sz="7200" dirty="0">
              <a:solidFill>
                <a:srgbClr val="FF0000"/>
              </a:solidFill>
            </a:endParaRPr>
          </a:p>
        </p:txBody>
      </p:sp>
      <p:sp>
        <p:nvSpPr>
          <p:cNvPr id="8" name="TextBox 7"/>
          <p:cNvSpPr txBox="1"/>
          <p:nvPr/>
        </p:nvSpPr>
        <p:spPr>
          <a:xfrm>
            <a:off x="642910" y="4929198"/>
            <a:ext cx="785818" cy="830997"/>
          </a:xfrm>
          <a:prstGeom prst="rect">
            <a:avLst/>
          </a:prstGeom>
          <a:noFill/>
        </p:spPr>
        <p:txBody>
          <a:bodyPr wrap="square" rtlCol="0">
            <a:spAutoFit/>
          </a:bodyPr>
          <a:lstStyle/>
          <a:p>
            <a:pPr algn="ctr"/>
            <a:r>
              <a:rPr lang="ru-RU" sz="4800" b="1" dirty="0" smtClean="0">
                <a:solidFill>
                  <a:srgbClr val="FF0000"/>
                </a:solidFill>
              </a:rPr>
              <a:t>С</a:t>
            </a:r>
            <a:endParaRPr lang="ru-RU" sz="4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7"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0" end="0"/>
                                            </p:txEl>
                                          </p:spTgt>
                                        </p:tgtEl>
                                        <p:attrNameLst>
                                          <p:attrName>fill.type</p:attrName>
                                        </p:attrNameLst>
                                      </p:cBhvr>
                                      <p:to>
                                        <p:strVal val="solid"/>
                                      </p:to>
                                    </p:set>
                                  </p:childTnLst>
                                </p:cTn>
                              </p:par>
                            </p:childTnLst>
                          </p:cTn>
                        </p:par>
                        <p:par>
                          <p:cTn id="10" fill="hold">
                            <p:stCondLst>
                              <p:cond delay="12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2">
                                            <p:txEl>
                                              <p:pRg st="1" end="1"/>
                                            </p:txEl>
                                          </p:spTgt>
                                        </p:tgtEl>
                                        <p:attrNameLst>
                                          <p:attrName>style.visibility</p:attrName>
                                        </p:attrNameLst>
                                      </p:cBhvr>
                                      <p:to>
                                        <p:strVal val="visible"/>
                                      </p:to>
                                    </p:set>
                                    <p:anim calcmode="discrete" valueType="clr">
                                      <p:cBhvr override="childStyle">
                                        <p:cTn id="13" dur="80"/>
                                        <p:tgtEl>
                                          <p:spTgt spid="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2">
                                            <p:txEl>
                                              <p:pRg st="1" end="1"/>
                                            </p:txEl>
                                          </p:spTgt>
                                        </p:tgtEl>
                                        <p:attrNameLst>
                                          <p:attrName>fill.type</p:attrName>
                                        </p:attrNameLst>
                                      </p:cBhvr>
                                      <p:to>
                                        <p:strVal val="solid"/>
                                      </p:to>
                                    </p:set>
                                  </p:childTnLst>
                                </p:cTn>
                              </p:par>
                            </p:childTnLst>
                          </p:cTn>
                        </p:par>
                        <p:par>
                          <p:cTn id="16" fill="hold">
                            <p:stCondLst>
                              <p:cond delay="228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
                                            <p:txEl>
                                              <p:pRg st="2" end="2"/>
                                            </p:txEl>
                                          </p:spTgt>
                                        </p:tgtEl>
                                        <p:attrNameLst>
                                          <p:attrName>style.visibility</p:attrName>
                                        </p:attrNameLst>
                                      </p:cBhvr>
                                      <p:to>
                                        <p:strVal val="visible"/>
                                      </p:to>
                                    </p:set>
                                    <p:anim calcmode="discrete" valueType="clr">
                                      <p:cBhvr override="childStyle">
                                        <p:cTn id="19" dur="80"/>
                                        <p:tgtEl>
                                          <p:spTgt spid="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2">
                                            <p:txEl>
                                              <p:pRg st="2" end="2"/>
                                            </p:txEl>
                                          </p:spTgt>
                                        </p:tgtEl>
                                        <p:attrNameLst>
                                          <p:attrName>fill.type</p:attrName>
                                        </p:attrNameLst>
                                      </p:cBhvr>
                                      <p:to>
                                        <p:strVal val="solid"/>
                                      </p:to>
                                    </p:set>
                                  </p:childTnLst>
                                </p:cTn>
                              </p:par>
                            </p:childTnLst>
                          </p:cTn>
                        </p:par>
                        <p:par>
                          <p:cTn id="22" fill="hold">
                            <p:stCondLst>
                              <p:cond delay="336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2">
                                            <p:txEl>
                                              <p:pRg st="3" end="3"/>
                                            </p:txEl>
                                          </p:spTgt>
                                        </p:tgtEl>
                                        <p:attrNameLst>
                                          <p:attrName>style.visibility</p:attrName>
                                        </p:attrNameLst>
                                      </p:cBhvr>
                                      <p:to>
                                        <p:strVal val="visible"/>
                                      </p:to>
                                    </p:set>
                                    <p:anim calcmode="discrete" valueType="clr">
                                      <p:cBhvr override="childStyle">
                                        <p:cTn id="25" dur="80"/>
                                        <p:tgtEl>
                                          <p:spTgt spid="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2">
                                            <p:txEl>
                                              <p:pRg st="3" end="3"/>
                                            </p:txEl>
                                          </p:spTgt>
                                        </p:tgtEl>
                                        <p:attrNameLst>
                                          <p:attrName>fill.type</p:attrName>
                                        </p:attrNameLst>
                                      </p:cBhvr>
                                      <p:to>
                                        <p:strVal val="solid"/>
                                      </p:to>
                                    </p:set>
                                  </p:childTnLst>
                                </p:cTn>
                              </p:par>
                            </p:childTnLst>
                          </p:cTn>
                        </p:par>
                        <p:par>
                          <p:cTn id="28" fill="hold">
                            <p:stCondLst>
                              <p:cond delay="4520"/>
                            </p:stCondLst>
                            <p:childTnLst>
                              <p:par>
                                <p:cTn id="29" presetID="17" presetClass="entr" presetSubtype="8"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ppt_x</p:attrName>
                                        </p:attrNameLst>
                                      </p:cBhvr>
                                      <p:tavLst>
                                        <p:tav tm="0">
                                          <p:val>
                                            <p:strVal val="#ppt_x-#ppt_w/2"/>
                                          </p:val>
                                        </p:tav>
                                        <p:tav tm="100000">
                                          <p:val>
                                            <p:strVal val="#ppt_x"/>
                                          </p:val>
                                        </p:tav>
                                      </p:tavLst>
                                    </p:anim>
                                    <p:anim calcmode="lin" valueType="num">
                                      <p:cBhvr>
                                        <p:cTn id="32" dur="500" fill="hold"/>
                                        <p:tgtEl>
                                          <p:spTgt spid="3"/>
                                        </p:tgtEl>
                                        <p:attrNameLst>
                                          <p:attrName>ppt_y</p:attrName>
                                        </p:attrNameLst>
                                      </p:cBhvr>
                                      <p:tavLst>
                                        <p:tav tm="0">
                                          <p:val>
                                            <p:strVal val="#ppt_y"/>
                                          </p:val>
                                        </p:tav>
                                        <p:tav tm="100000">
                                          <p:val>
                                            <p:strVal val="#ppt_y"/>
                                          </p:val>
                                        </p:tav>
                                      </p:tavLst>
                                    </p:anim>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strVal val="#ppt_h"/>
                                          </p:val>
                                        </p:tav>
                                        <p:tav tm="100000">
                                          <p:val>
                                            <p:strVal val="#ppt_h"/>
                                          </p:val>
                                        </p:tav>
                                      </p:tavLst>
                                    </p:anim>
                                  </p:childTnLst>
                                </p:cTn>
                              </p:par>
                            </p:childTnLst>
                          </p:cTn>
                        </p:par>
                        <p:par>
                          <p:cTn id="35" fill="hold">
                            <p:stCondLst>
                              <p:cond delay="5020"/>
                            </p:stCondLst>
                            <p:childTnLst>
                              <p:par>
                                <p:cTn id="36" presetID="17"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ppt_x</p:attrName>
                                        </p:attrNameLst>
                                      </p:cBhvr>
                                      <p:tavLst>
                                        <p:tav tm="0">
                                          <p:val>
                                            <p:strVal val="#ppt_x-#ppt_w/2"/>
                                          </p:val>
                                        </p:tav>
                                        <p:tav tm="100000">
                                          <p:val>
                                            <p:strVal val="#ppt_x"/>
                                          </p:val>
                                        </p:tav>
                                      </p:tavLst>
                                    </p:anim>
                                    <p:anim calcmode="lin" valueType="num">
                                      <p:cBhvr>
                                        <p:cTn id="39" dur="500" fill="hold"/>
                                        <p:tgtEl>
                                          <p:spTgt spid="4"/>
                                        </p:tgtEl>
                                        <p:attrNameLst>
                                          <p:attrName>ppt_y</p:attrName>
                                        </p:attrNameLst>
                                      </p:cBhvr>
                                      <p:tavLst>
                                        <p:tav tm="0">
                                          <p:val>
                                            <p:strVal val="#ppt_y"/>
                                          </p:val>
                                        </p:tav>
                                        <p:tav tm="100000">
                                          <p:val>
                                            <p:strVal val="#ppt_y"/>
                                          </p:val>
                                        </p:tav>
                                      </p:tavLst>
                                    </p:anim>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strVal val="#ppt_h"/>
                                          </p:val>
                                        </p:tav>
                                        <p:tav tm="100000">
                                          <p:val>
                                            <p:strVal val="#ppt_h"/>
                                          </p:val>
                                        </p:tav>
                                      </p:tavLst>
                                    </p:anim>
                                  </p:childTnLst>
                                </p:cTn>
                              </p:par>
                            </p:childTnLst>
                          </p:cTn>
                        </p:par>
                        <p:par>
                          <p:cTn id="42" fill="hold">
                            <p:stCondLst>
                              <p:cond delay="5520"/>
                            </p:stCondLst>
                            <p:childTnLst>
                              <p:par>
                                <p:cTn id="43" presetID="17" presetClass="entr" presetSubtype="10"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388" y="333375"/>
            <a:ext cx="8640762" cy="5759450"/>
          </a:xfrm>
          <a:prstGeom prst="rect">
            <a:avLst/>
          </a:prstGeom>
        </p:spPr>
        <p:txBody>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Tx/>
              <a:buNone/>
              <a:tabLst/>
              <a:defRPr/>
            </a:pPr>
            <a:r>
              <a:rPr kumimoji="0" lang="kk-KZ" sz="2800" b="1" i="1"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Іздеп-іздеп пернеден таба алмадым</a:t>
            </a:r>
          </a:p>
          <a:p>
            <a:pPr marL="265176" marR="0" lvl="0" indent="-265176" algn="l" defTabSz="914400" rtl="0" eaLnBrk="1" fontAlgn="auto" latinLnBrk="0" hangingPunct="1">
              <a:lnSpc>
                <a:spcPct val="100000"/>
              </a:lnSpc>
              <a:spcBef>
                <a:spcPts val="250"/>
              </a:spcBef>
              <a:spcAft>
                <a:spcPts val="0"/>
              </a:spcAft>
              <a:buClr>
                <a:schemeClr val="accent1"/>
              </a:buClr>
              <a:buSzPct val="80000"/>
              <a:buFontTx/>
              <a:buNone/>
              <a:tabLst/>
              <a:defRPr/>
            </a:pPr>
            <a:r>
              <a:rPr kumimoji="0" lang="kk-KZ" sz="2800" b="1" i="1"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Ақыры есімімді жаза алмадым</a:t>
            </a:r>
          </a:p>
          <a:p>
            <a:pPr marL="265176" marR="0" lvl="0" indent="-265176" algn="l" defTabSz="914400" rtl="0" eaLnBrk="1" fontAlgn="auto" latinLnBrk="0" hangingPunct="1">
              <a:lnSpc>
                <a:spcPct val="100000"/>
              </a:lnSpc>
              <a:spcBef>
                <a:spcPts val="250"/>
              </a:spcBef>
              <a:spcAft>
                <a:spcPts val="0"/>
              </a:spcAft>
              <a:buClr>
                <a:schemeClr val="accent1"/>
              </a:buClr>
              <a:buSzPct val="80000"/>
              <a:buFontTx/>
              <a:buNone/>
              <a:tabLst/>
              <a:defRPr/>
            </a:pPr>
            <a:r>
              <a:rPr kumimoji="0" lang="kk-KZ" sz="2800" b="1" i="1"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Достарым, айтыңдаршы бас әріпті</a:t>
            </a:r>
          </a:p>
          <a:p>
            <a:pPr marL="265176" marR="0" lvl="0" indent="-265176" algn="l" defTabSz="914400" rtl="0" eaLnBrk="1" fontAlgn="auto" latinLnBrk="0" hangingPunct="1">
              <a:lnSpc>
                <a:spcPct val="100000"/>
              </a:lnSpc>
              <a:spcBef>
                <a:spcPts val="250"/>
              </a:spcBef>
              <a:spcAft>
                <a:spcPts val="0"/>
              </a:spcAft>
              <a:buClr>
                <a:schemeClr val="accent1"/>
              </a:buClr>
              <a:buSzPct val="80000"/>
              <a:buFontTx/>
              <a:buNone/>
              <a:tabLst/>
              <a:defRPr/>
            </a:pPr>
            <a:r>
              <a:rPr kumimoji="0" lang="kk-KZ" sz="2800" b="1" i="1"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Перненің қай жерінен таба аламын?</a:t>
            </a:r>
            <a:endParaRPr kumimoji="0" lang="ru-RU" sz="2800" b="1" i="1"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3" name="AutoShape 3">
            <a:hlinkClick r:id="rId2" action="ppaction://hlinksldjump"/>
          </p:cNvPr>
          <p:cNvSpPr>
            <a:spLocks noChangeArrowheads="1"/>
          </p:cNvSpPr>
          <p:nvPr/>
        </p:nvSpPr>
        <p:spPr bwMode="auto">
          <a:xfrm>
            <a:off x="1692275" y="3068638"/>
            <a:ext cx="3024188" cy="865187"/>
          </a:xfrm>
          <a:prstGeom prst="bevel">
            <a:avLst>
              <a:gd name="adj" fmla="val 12500"/>
            </a:avLst>
          </a:prstGeom>
          <a:solidFill>
            <a:srgbClr val="FF6600"/>
          </a:solidFill>
          <a:ln w="9525">
            <a:solidFill>
              <a:schemeClr val="tx1"/>
            </a:solidFill>
            <a:miter lim="800000"/>
            <a:headEnd/>
            <a:tailEnd/>
          </a:ln>
        </p:spPr>
        <p:txBody>
          <a:bodyPr wrap="none" anchor="ctr"/>
          <a:lstStyle/>
          <a:p>
            <a:pPr algn="ctr"/>
            <a:r>
              <a:rPr lang="ru-RU" sz="2400" b="1"/>
              <a:t>(</a:t>
            </a:r>
            <a:r>
              <a:rPr lang="en-US" sz="2400" b="1"/>
              <a:t>Enter</a:t>
            </a:r>
            <a:r>
              <a:rPr lang="ru-RU" sz="2400"/>
              <a:t> </a:t>
            </a:r>
            <a:r>
              <a:rPr lang="en-US" sz="2400" b="1"/>
              <a:t>)</a:t>
            </a:r>
            <a:endParaRPr lang="ru-RU" sz="2400" b="1"/>
          </a:p>
        </p:txBody>
      </p:sp>
      <p:sp>
        <p:nvSpPr>
          <p:cNvPr id="4" name="AutoShape 4">
            <a:hlinkClick r:id="rId2" action="ppaction://hlinksldjump"/>
          </p:cNvPr>
          <p:cNvSpPr>
            <a:spLocks noChangeArrowheads="1"/>
          </p:cNvSpPr>
          <p:nvPr/>
        </p:nvSpPr>
        <p:spPr bwMode="auto">
          <a:xfrm>
            <a:off x="1692275" y="4005263"/>
            <a:ext cx="3024188" cy="865187"/>
          </a:xfrm>
          <a:prstGeom prst="bevel">
            <a:avLst>
              <a:gd name="adj" fmla="val 12500"/>
            </a:avLst>
          </a:prstGeom>
          <a:solidFill>
            <a:srgbClr val="FF6600"/>
          </a:solidFill>
          <a:ln w="9525">
            <a:solidFill>
              <a:schemeClr val="tx1"/>
            </a:solidFill>
            <a:miter lim="800000"/>
            <a:headEnd/>
            <a:tailEnd/>
          </a:ln>
        </p:spPr>
        <p:txBody>
          <a:bodyPr wrap="none" anchor="ctr"/>
          <a:lstStyle/>
          <a:p>
            <a:pPr algn="ctr"/>
            <a:r>
              <a:rPr lang="ru-RU" sz="2400" b="1"/>
              <a:t>(</a:t>
            </a:r>
            <a:r>
              <a:rPr lang="en-US" sz="2400" b="1"/>
              <a:t>Caps Lock</a:t>
            </a:r>
            <a:r>
              <a:rPr lang="ru-RU"/>
              <a:t> </a:t>
            </a:r>
            <a:r>
              <a:rPr lang="en-US" sz="2400" b="1"/>
              <a:t>)</a:t>
            </a:r>
            <a:endParaRPr lang="ru-RU" sz="2400" b="1"/>
          </a:p>
        </p:txBody>
      </p:sp>
      <p:sp>
        <p:nvSpPr>
          <p:cNvPr id="5" name="AutoShape 5">
            <a:hlinkClick r:id="rId3" action="ppaction://hlinksldjump"/>
          </p:cNvPr>
          <p:cNvSpPr>
            <a:spLocks noChangeArrowheads="1"/>
          </p:cNvSpPr>
          <p:nvPr/>
        </p:nvSpPr>
        <p:spPr bwMode="auto">
          <a:xfrm>
            <a:off x="1692275" y="5013325"/>
            <a:ext cx="3024188" cy="865188"/>
          </a:xfrm>
          <a:prstGeom prst="bevel">
            <a:avLst>
              <a:gd name="adj" fmla="val 12500"/>
            </a:avLst>
          </a:prstGeom>
          <a:solidFill>
            <a:srgbClr val="FF6600"/>
          </a:solidFill>
          <a:ln w="9525">
            <a:solidFill>
              <a:schemeClr val="tx1"/>
            </a:solidFill>
            <a:miter lim="800000"/>
            <a:headEnd/>
            <a:tailEnd/>
          </a:ln>
        </p:spPr>
        <p:txBody>
          <a:bodyPr wrap="none" anchor="ctr"/>
          <a:lstStyle/>
          <a:p>
            <a:pPr algn="ctr"/>
            <a:r>
              <a:rPr lang="en-US" sz="2400" b="1" dirty="0"/>
              <a:t>(Shift + </a:t>
            </a:r>
            <a:r>
              <a:rPr lang="ru-RU" sz="2400" b="1" dirty="0"/>
              <a:t>Т</a:t>
            </a:r>
            <a:r>
              <a:rPr lang="ru-RU" dirty="0"/>
              <a:t> </a:t>
            </a:r>
            <a:r>
              <a:rPr lang="ru-RU" sz="2400" dirty="0"/>
              <a:t> </a:t>
            </a:r>
            <a:r>
              <a:rPr lang="en-US" sz="2400" b="1" dirty="0"/>
              <a:t>)</a:t>
            </a:r>
            <a:r>
              <a:rPr lang="ru-RU" sz="2400" dirty="0"/>
              <a:t> </a:t>
            </a:r>
          </a:p>
        </p:txBody>
      </p:sp>
      <p:sp>
        <p:nvSpPr>
          <p:cNvPr id="6" name="TextBox 5"/>
          <p:cNvSpPr txBox="1"/>
          <p:nvPr/>
        </p:nvSpPr>
        <p:spPr>
          <a:xfrm>
            <a:off x="642910" y="4929198"/>
            <a:ext cx="785818" cy="830997"/>
          </a:xfrm>
          <a:prstGeom prst="rect">
            <a:avLst/>
          </a:prstGeom>
          <a:noFill/>
        </p:spPr>
        <p:txBody>
          <a:bodyPr wrap="square" rtlCol="0">
            <a:spAutoFit/>
          </a:bodyPr>
          <a:lstStyle/>
          <a:p>
            <a:pPr algn="ctr"/>
            <a:r>
              <a:rPr lang="ru-RU" sz="4800" b="1" dirty="0" smtClean="0">
                <a:solidFill>
                  <a:srgbClr val="FF0000"/>
                </a:solidFill>
              </a:rPr>
              <a:t>С</a:t>
            </a:r>
            <a:endParaRPr lang="ru-RU" sz="4800" b="1" dirty="0">
              <a:solidFill>
                <a:srgbClr val="FF0000"/>
              </a:solidFill>
            </a:endParaRPr>
          </a:p>
        </p:txBody>
      </p:sp>
      <p:sp>
        <p:nvSpPr>
          <p:cNvPr id="7" name="TextBox 6"/>
          <p:cNvSpPr txBox="1"/>
          <p:nvPr/>
        </p:nvSpPr>
        <p:spPr>
          <a:xfrm>
            <a:off x="642910" y="3786190"/>
            <a:ext cx="785818" cy="1200329"/>
          </a:xfrm>
          <a:prstGeom prst="rect">
            <a:avLst/>
          </a:prstGeom>
          <a:noFill/>
        </p:spPr>
        <p:txBody>
          <a:bodyPr wrap="square" rtlCol="0">
            <a:spAutoFit/>
          </a:bodyPr>
          <a:lstStyle/>
          <a:p>
            <a:pPr algn="ctr"/>
            <a:r>
              <a:rPr lang="ru-RU" sz="7200" dirty="0" smtClean="0">
                <a:solidFill>
                  <a:srgbClr val="FF0000"/>
                </a:solidFill>
              </a:rPr>
              <a:t>в</a:t>
            </a:r>
            <a:endParaRPr lang="ru-RU" sz="7200" dirty="0">
              <a:solidFill>
                <a:srgbClr val="FF0000"/>
              </a:solidFill>
            </a:endParaRPr>
          </a:p>
        </p:txBody>
      </p:sp>
      <p:sp>
        <p:nvSpPr>
          <p:cNvPr id="8" name="TextBox 7"/>
          <p:cNvSpPr txBox="1"/>
          <p:nvPr/>
        </p:nvSpPr>
        <p:spPr>
          <a:xfrm>
            <a:off x="571472" y="3143248"/>
            <a:ext cx="785818" cy="830997"/>
          </a:xfrm>
          <a:prstGeom prst="rect">
            <a:avLst/>
          </a:prstGeom>
          <a:noFill/>
        </p:spPr>
        <p:txBody>
          <a:bodyPr wrap="square" rtlCol="0">
            <a:spAutoFit/>
          </a:bodyPr>
          <a:lstStyle/>
          <a:p>
            <a:pPr algn="ctr"/>
            <a:r>
              <a:rPr lang="ru-RU" sz="4800" b="1" dirty="0" smtClean="0">
                <a:solidFill>
                  <a:srgbClr val="FF0000"/>
                </a:solidFill>
              </a:rPr>
              <a:t>А</a:t>
            </a:r>
            <a:endParaRPr lang="ru-RU" sz="4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7"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
                                            <p:txEl>
                                              <p:pRg st="1" end="1"/>
                                            </p:txEl>
                                          </p:spTgt>
                                        </p:tgtEl>
                                        <p:attrNameLst>
                                          <p:attrName>style.visibility</p:attrName>
                                        </p:attrNameLst>
                                      </p:cBhvr>
                                      <p:to>
                                        <p:strVal val="visible"/>
                                      </p:to>
                                    </p:set>
                                    <p:anim calcmode="discrete" valueType="clr">
                                      <p:cBhvr override="childStyle">
                                        <p:cTn id="14" dur="80"/>
                                        <p:tgtEl>
                                          <p:spTgt spid="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2">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
                                            <p:txEl>
                                              <p:pRg st="2" end="2"/>
                                            </p:txEl>
                                          </p:spTgt>
                                        </p:tgtEl>
                                        <p:attrNameLst>
                                          <p:attrName>style.visibility</p:attrName>
                                        </p:attrNameLst>
                                      </p:cBhvr>
                                      <p:to>
                                        <p:strVal val="visible"/>
                                      </p:to>
                                    </p:set>
                                    <p:anim calcmode="discrete" valueType="clr">
                                      <p:cBhvr override="childStyle">
                                        <p:cTn id="21" dur="80"/>
                                        <p:tgtEl>
                                          <p:spTgt spid="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2">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
                                            <p:txEl>
                                              <p:pRg st="3" end="3"/>
                                            </p:txEl>
                                          </p:spTgt>
                                        </p:tgtEl>
                                        <p:attrNameLst>
                                          <p:attrName>style.visibility</p:attrName>
                                        </p:attrNameLst>
                                      </p:cBhvr>
                                      <p:to>
                                        <p:strVal val="visible"/>
                                      </p:to>
                                    </p:set>
                                    <p:anim calcmode="discrete" valueType="clr">
                                      <p:cBhvr override="childStyle">
                                        <p:cTn id="28" dur="80"/>
                                        <p:tgtEl>
                                          <p:spTgt spid="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2">
                                            <p:txEl>
                                              <p:pRg st="3" end="3"/>
                                            </p:txEl>
                                          </p:spTgt>
                                        </p:tgtEl>
                                        <p:attrNameLst>
                                          <p:attrName>fill.type</p:attrName>
                                        </p:attrNameLst>
                                      </p:cBhvr>
                                      <p:to>
                                        <p:strVal val="solid"/>
                                      </p:to>
                                    </p:set>
                                  </p:childTnLst>
                                </p:cTn>
                              </p:par>
                            </p:childTnLst>
                          </p:cTn>
                        </p:par>
                        <p:par>
                          <p:cTn id="31" fill="hold">
                            <p:stCondLst>
                              <p:cond delay="1200"/>
                            </p:stCondLst>
                            <p:childTnLst>
                              <p:par>
                                <p:cTn id="32" presetID="17" presetClass="entr" presetSubtype="8"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ppt_x</p:attrName>
                                        </p:attrNameLst>
                                      </p:cBhvr>
                                      <p:tavLst>
                                        <p:tav tm="0">
                                          <p:val>
                                            <p:strVal val="#ppt_x-#ppt_w/2"/>
                                          </p:val>
                                        </p:tav>
                                        <p:tav tm="100000">
                                          <p:val>
                                            <p:strVal val="#ppt_x"/>
                                          </p:val>
                                        </p:tav>
                                      </p:tavLst>
                                    </p:anim>
                                    <p:anim calcmode="lin" valueType="num">
                                      <p:cBhvr>
                                        <p:cTn id="35" dur="500" fill="hold"/>
                                        <p:tgtEl>
                                          <p:spTgt spid="3"/>
                                        </p:tgtEl>
                                        <p:attrNameLst>
                                          <p:attrName>ppt_y</p:attrName>
                                        </p:attrNameLst>
                                      </p:cBhvr>
                                      <p:tavLst>
                                        <p:tav tm="0">
                                          <p:val>
                                            <p:strVal val="#ppt_y"/>
                                          </p:val>
                                        </p:tav>
                                        <p:tav tm="100000">
                                          <p:val>
                                            <p:strVal val="#ppt_y"/>
                                          </p:val>
                                        </p:tav>
                                      </p:tavLst>
                                    </p:anim>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strVal val="#ppt_h"/>
                                          </p:val>
                                        </p:tav>
                                        <p:tav tm="100000">
                                          <p:val>
                                            <p:strVal val="#ppt_h"/>
                                          </p:val>
                                        </p:tav>
                                      </p:tavLst>
                                    </p:anim>
                                  </p:childTnLst>
                                </p:cTn>
                              </p:par>
                            </p:childTnLst>
                          </p:cTn>
                        </p:par>
                        <p:par>
                          <p:cTn id="38" fill="hold">
                            <p:stCondLst>
                              <p:cond delay="1700"/>
                            </p:stCondLst>
                            <p:childTnLst>
                              <p:par>
                                <p:cTn id="39" presetID="17"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ppt_x</p:attrName>
                                        </p:attrNameLst>
                                      </p:cBhvr>
                                      <p:tavLst>
                                        <p:tav tm="0">
                                          <p:val>
                                            <p:strVal val="#ppt_x-#ppt_w/2"/>
                                          </p:val>
                                        </p:tav>
                                        <p:tav tm="100000">
                                          <p:val>
                                            <p:strVal val="#ppt_x"/>
                                          </p:val>
                                        </p:tav>
                                      </p:tavLst>
                                    </p:anim>
                                    <p:anim calcmode="lin" valueType="num">
                                      <p:cBhvr>
                                        <p:cTn id="42" dur="500" fill="hold"/>
                                        <p:tgtEl>
                                          <p:spTgt spid="4"/>
                                        </p:tgtEl>
                                        <p:attrNameLst>
                                          <p:attrName>ppt_y</p:attrName>
                                        </p:attrNameLst>
                                      </p:cBhvr>
                                      <p:tavLst>
                                        <p:tav tm="0">
                                          <p:val>
                                            <p:strVal val="#ppt_y"/>
                                          </p:val>
                                        </p:tav>
                                        <p:tav tm="100000">
                                          <p:val>
                                            <p:strVal val="#ppt_y"/>
                                          </p:val>
                                        </p:tav>
                                      </p:tavLst>
                                    </p:anim>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strVal val="#ppt_h"/>
                                          </p:val>
                                        </p:tav>
                                        <p:tav tm="100000">
                                          <p:val>
                                            <p:strVal val="#ppt_h"/>
                                          </p:val>
                                        </p:tav>
                                      </p:tavLst>
                                    </p:anim>
                                  </p:childTnLst>
                                </p:cTn>
                              </p:par>
                            </p:childTnLst>
                          </p:cTn>
                        </p:par>
                        <p:par>
                          <p:cTn id="45" fill="hold">
                            <p:stCondLst>
                              <p:cond delay="2200"/>
                            </p:stCondLst>
                            <p:childTnLst>
                              <p:par>
                                <p:cTn id="46" presetID="17" presetClass="entr" presetSubtype="8"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ppt_x</p:attrName>
                                        </p:attrNameLst>
                                      </p:cBhvr>
                                      <p:tavLst>
                                        <p:tav tm="0">
                                          <p:val>
                                            <p:strVal val="#ppt_x-#ppt_w/2"/>
                                          </p:val>
                                        </p:tav>
                                        <p:tav tm="100000">
                                          <p:val>
                                            <p:strVal val="#ppt_x"/>
                                          </p:val>
                                        </p:tav>
                                      </p:tavLst>
                                    </p:anim>
                                    <p:anim calcmode="lin" valueType="num">
                                      <p:cBhvr>
                                        <p:cTn id="49" dur="500" fill="hold"/>
                                        <p:tgtEl>
                                          <p:spTgt spid="5"/>
                                        </p:tgtEl>
                                        <p:attrNameLst>
                                          <p:attrName>ppt_y</p:attrName>
                                        </p:attrNameLst>
                                      </p:cBhvr>
                                      <p:tavLst>
                                        <p:tav tm="0">
                                          <p:val>
                                            <p:strVal val="#ppt_y"/>
                                          </p:val>
                                        </p:tav>
                                        <p:tav tm="100000">
                                          <p:val>
                                            <p:strVal val="#ppt_y"/>
                                          </p:val>
                                        </p:tav>
                                      </p:tavLst>
                                    </p:anim>
                                    <p:anim calcmode="lin" valueType="num">
                                      <p:cBhvr>
                                        <p:cTn id="50" dur="500" fill="hold"/>
                                        <p:tgtEl>
                                          <p:spTgt spid="5"/>
                                        </p:tgtEl>
                                        <p:attrNameLst>
                                          <p:attrName>ppt_w</p:attrName>
                                        </p:attrNameLst>
                                      </p:cBhvr>
                                      <p:tavLst>
                                        <p:tav tm="0">
                                          <p:val>
                                            <p:fltVal val="0"/>
                                          </p:val>
                                        </p:tav>
                                        <p:tav tm="100000">
                                          <p:val>
                                            <p:strVal val="#ppt_w"/>
                                          </p:val>
                                        </p:tav>
                                      </p:tavLst>
                                    </p:anim>
                                    <p:anim calcmode="lin" valueType="num">
                                      <p:cBhvr>
                                        <p:cTn id="51"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388" y="333375"/>
            <a:ext cx="8640762" cy="5759450"/>
          </a:xfrm>
          <a:prstGeom prst="rect">
            <a:avLst/>
          </a:prstGeom>
        </p:spPr>
        <p:txBody>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Tx/>
              <a:buNone/>
              <a:tabLst/>
              <a:defRPr/>
            </a:pPr>
            <a:r>
              <a:rPr kumimoji="0" lang="kk-KZ" sz="2800" b="1" i="1"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Жаңа жолға түсіп алып енді мен,</a:t>
            </a:r>
          </a:p>
          <a:p>
            <a:pPr marL="265176" marR="0" lvl="0" indent="-265176" algn="l" defTabSz="914400" rtl="0" eaLnBrk="1" fontAlgn="auto" latinLnBrk="0" hangingPunct="1">
              <a:lnSpc>
                <a:spcPct val="100000"/>
              </a:lnSpc>
              <a:spcBef>
                <a:spcPts val="250"/>
              </a:spcBef>
              <a:spcAft>
                <a:spcPts val="0"/>
              </a:spcAft>
              <a:buClr>
                <a:schemeClr val="accent1"/>
              </a:buClr>
              <a:buSzPct val="80000"/>
              <a:buFontTx/>
              <a:buNone/>
              <a:tabLst/>
              <a:defRPr/>
            </a:pPr>
            <a:r>
              <a:rPr kumimoji="0" lang="kk-KZ" sz="2800" b="1" i="1"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Жаңа бір сөз жазғым келіп тұр енді</a:t>
            </a:r>
          </a:p>
          <a:p>
            <a:pPr marL="265176" marR="0" lvl="0" indent="-265176" algn="l" defTabSz="914400" rtl="0" eaLnBrk="1" fontAlgn="auto" latinLnBrk="0" hangingPunct="1">
              <a:lnSpc>
                <a:spcPct val="100000"/>
              </a:lnSpc>
              <a:spcBef>
                <a:spcPts val="250"/>
              </a:spcBef>
              <a:spcAft>
                <a:spcPts val="0"/>
              </a:spcAft>
              <a:buClr>
                <a:schemeClr val="accent1"/>
              </a:buClr>
              <a:buSzPct val="80000"/>
              <a:buFontTx/>
              <a:buNone/>
              <a:tabLst/>
              <a:defRPr/>
            </a:pPr>
            <a:r>
              <a:rPr kumimoji="0" lang="kk-KZ" sz="2800" b="1" i="1"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Бірақ  бәрін ұмытыппын, достарым,</a:t>
            </a:r>
          </a:p>
          <a:p>
            <a:pPr marL="265176" marR="0" lvl="0" indent="-265176" algn="l" defTabSz="914400" rtl="0" eaLnBrk="1" fontAlgn="auto" latinLnBrk="0" hangingPunct="1">
              <a:lnSpc>
                <a:spcPct val="100000"/>
              </a:lnSpc>
              <a:spcBef>
                <a:spcPts val="250"/>
              </a:spcBef>
              <a:spcAft>
                <a:spcPts val="0"/>
              </a:spcAft>
              <a:buClr>
                <a:schemeClr val="accent1"/>
              </a:buClr>
              <a:buSzPct val="80000"/>
              <a:buFontTx/>
              <a:buNone/>
              <a:tabLst/>
              <a:defRPr/>
            </a:pPr>
            <a:r>
              <a:rPr kumimoji="0" lang="kk-KZ" sz="2800" b="1" i="1"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Көмек берші, әрі қарай не істеймін?</a:t>
            </a:r>
            <a:endParaRPr kumimoji="0" lang="ru-RU" sz="2800" b="1" i="1"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3" name="AutoShape 3">
            <a:hlinkClick r:id="rId2" action="ppaction://hlinksldjump"/>
          </p:cNvPr>
          <p:cNvSpPr>
            <a:spLocks noChangeArrowheads="1"/>
          </p:cNvSpPr>
          <p:nvPr/>
        </p:nvSpPr>
        <p:spPr bwMode="auto">
          <a:xfrm>
            <a:off x="1692275" y="3068638"/>
            <a:ext cx="3024188" cy="865187"/>
          </a:xfrm>
          <a:prstGeom prst="bevel">
            <a:avLst>
              <a:gd name="adj" fmla="val 12500"/>
            </a:avLst>
          </a:prstGeom>
          <a:solidFill>
            <a:srgbClr val="FF6600"/>
          </a:solidFill>
          <a:ln w="9525">
            <a:solidFill>
              <a:schemeClr val="tx1"/>
            </a:solidFill>
            <a:miter lim="800000"/>
            <a:headEnd/>
            <a:tailEnd/>
          </a:ln>
        </p:spPr>
        <p:txBody>
          <a:bodyPr wrap="none" anchor="ctr"/>
          <a:lstStyle/>
          <a:p>
            <a:pPr algn="ctr"/>
            <a:r>
              <a:rPr lang="ru-RU" sz="2400" b="1" dirty="0"/>
              <a:t>(</a:t>
            </a:r>
            <a:r>
              <a:rPr lang="en-US" sz="2400" b="1" dirty="0"/>
              <a:t>Shift + Alt</a:t>
            </a:r>
            <a:r>
              <a:rPr lang="en-US" dirty="0"/>
              <a:t> </a:t>
            </a:r>
            <a:r>
              <a:rPr lang="en-US" sz="2400" b="1" dirty="0"/>
              <a:t>)</a:t>
            </a:r>
            <a:endParaRPr lang="ru-RU" sz="2400" b="1" dirty="0"/>
          </a:p>
        </p:txBody>
      </p:sp>
      <p:sp>
        <p:nvSpPr>
          <p:cNvPr id="4" name="AutoShape 4">
            <a:hlinkClick r:id="rId2" action="ppaction://hlinksldjump"/>
          </p:cNvPr>
          <p:cNvSpPr>
            <a:spLocks noChangeArrowheads="1"/>
          </p:cNvSpPr>
          <p:nvPr/>
        </p:nvSpPr>
        <p:spPr bwMode="auto">
          <a:xfrm>
            <a:off x="1692275" y="4005263"/>
            <a:ext cx="3024188" cy="865187"/>
          </a:xfrm>
          <a:prstGeom prst="bevel">
            <a:avLst>
              <a:gd name="adj" fmla="val 12500"/>
            </a:avLst>
          </a:prstGeom>
          <a:solidFill>
            <a:srgbClr val="FF6600"/>
          </a:solidFill>
          <a:ln w="9525">
            <a:solidFill>
              <a:schemeClr val="tx1"/>
            </a:solidFill>
            <a:miter lim="800000"/>
            <a:headEnd/>
            <a:tailEnd/>
          </a:ln>
        </p:spPr>
        <p:txBody>
          <a:bodyPr wrap="none" anchor="ctr"/>
          <a:lstStyle/>
          <a:p>
            <a:pPr algn="ctr"/>
            <a:r>
              <a:rPr lang="ru-RU" sz="2400" b="1"/>
              <a:t>(</a:t>
            </a:r>
            <a:r>
              <a:rPr lang="en-US" sz="2400" b="1"/>
              <a:t>Tab</a:t>
            </a:r>
            <a:r>
              <a:rPr lang="ru-RU" sz="2400"/>
              <a:t> )</a:t>
            </a:r>
          </a:p>
        </p:txBody>
      </p:sp>
      <p:sp>
        <p:nvSpPr>
          <p:cNvPr id="5" name="AutoShape 5">
            <a:hlinkClick r:id="rId3" action="ppaction://hlinksldjump"/>
          </p:cNvPr>
          <p:cNvSpPr>
            <a:spLocks noChangeArrowheads="1"/>
          </p:cNvSpPr>
          <p:nvPr/>
        </p:nvSpPr>
        <p:spPr bwMode="auto">
          <a:xfrm>
            <a:off x="1692275" y="5013325"/>
            <a:ext cx="3024188" cy="865188"/>
          </a:xfrm>
          <a:prstGeom prst="bevel">
            <a:avLst>
              <a:gd name="adj" fmla="val 12500"/>
            </a:avLst>
          </a:prstGeom>
          <a:solidFill>
            <a:srgbClr val="FF6600"/>
          </a:solidFill>
          <a:ln w="9525">
            <a:solidFill>
              <a:schemeClr val="tx1"/>
            </a:solidFill>
            <a:miter lim="800000"/>
            <a:headEnd/>
            <a:tailEnd/>
          </a:ln>
        </p:spPr>
        <p:txBody>
          <a:bodyPr wrap="none" anchor="ctr"/>
          <a:lstStyle/>
          <a:p>
            <a:pPr algn="ctr"/>
            <a:r>
              <a:rPr lang="en-US" sz="2400" b="1"/>
              <a:t>(Enter</a:t>
            </a:r>
            <a:r>
              <a:rPr lang="ru-RU" sz="2400"/>
              <a:t> </a:t>
            </a:r>
            <a:r>
              <a:rPr lang="en-US" sz="2400" b="1"/>
              <a:t>)</a:t>
            </a:r>
            <a:r>
              <a:rPr lang="ru-RU" sz="2400"/>
              <a:t> </a:t>
            </a:r>
          </a:p>
        </p:txBody>
      </p:sp>
      <p:sp>
        <p:nvSpPr>
          <p:cNvPr id="6" name="TextBox 5"/>
          <p:cNvSpPr txBox="1"/>
          <p:nvPr/>
        </p:nvSpPr>
        <p:spPr>
          <a:xfrm>
            <a:off x="642910" y="4929198"/>
            <a:ext cx="785818" cy="830997"/>
          </a:xfrm>
          <a:prstGeom prst="rect">
            <a:avLst/>
          </a:prstGeom>
          <a:noFill/>
        </p:spPr>
        <p:txBody>
          <a:bodyPr wrap="square" rtlCol="0">
            <a:spAutoFit/>
          </a:bodyPr>
          <a:lstStyle/>
          <a:p>
            <a:pPr algn="ctr"/>
            <a:r>
              <a:rPr lang="ru-RU" sz="4800" b="1" dirty="0" smtClean="0">
                <a:solidFill>
                  <a:srgbClr val="FF0000"/>
                </a:solidFill>
              </a:rPr>
              <a:t>С</a:t>
            </a:r>
            <a:endParaRPr lang="ru-RU" sz="4800" b="1" dirty="0">
              <a:solidFill>
                <a:srgbClr val="FF0000"/>
              </a:solidFill>
            </a:endParaRPr>
          </a:p>
        </p:txBody>
      </p:sp>
      <p:sp>
        <p:nvSpPr>
          <p:cNvPr id="7" name="TextBox 6"/>
          <p:cNvSpPr txBox="1"/>
          <p:nvPr/>
        </p:nvSpPr>
        <p:spPr>
          <a:xfrm>
            <a:off x="642910" y="3786190"/>
            <a:ext cx="785818" cy="1200329"/>
          </a:xfrm>
          <a:prstGeom prst="rect">
            <a:avLst/>
          </a:prstGeom>
          <a:noFill/>
        </p:spPr>
        <p:txBody>
          <a:bodyPr wrap="square" rtlCol="0">
            <a:spAutoFit/>
          </a:bodyPr>
          <a:lstStyle/>
          <a:p>
            <a:pPr algn="ctr"/>
            <a:r>
              <a:rPr lang="ru-RU" sz="7200" dirty="0" smtClean="0">
                <a:solidFill>
                  <a:srgbClr val="FF0000"/>
                </a:solidFill>
              </a:rPr>
              <a:t>в</a:t>
            </a:r>
            <a:endParaRPr lang="ru-RU" sz="7200" dirty="0">
              <a:solidFill>
                <a:srgbClr val="FF0000"/>
              </a:solidFill>
            </a:endParaRPr>
          </a:p>
        </p:txBody>
      </p:sp>
      <p:sp>
        <p:nvSpPr>
          <p:cNvPr id="8" name="TextBox 7"/>
          <p:cNvSpPr txBox="1"/>
          <p:nvPr/>
        </p:nvSpPr>
        <p:spPr>
          <a:xfrm>
            <a:off x="571472" y="3143248"/>
            <a:ext cx="785818" cy="830997"/>
          </a:xfrm>
          <a:prstGeom prst="rect">
            <a:avLst/>
          </a:prstGeom>
          <a:noFill/>
        </p:spPr>
        <p:txBody>
          <a:bodyPr wrap="square" rtlCol="0">
            <a:spAutoFit/>
          </a:bodyPr>
          <a:lstStyle/>
          <a:p>
            <a:pPr algn="ctr"/>
            <a:r>
              <a:rPr lang="ru-RU" sz="4800" b="1" dirty="0" smtClean="0">
                <a:solidFill>
                  <a:srgbClr val="FF0000"/>
                </a:solidFill>
              </a:rPr>
              <a:t>А</a:t>
            </a:r>
            <a:endParaRPr lang="ru-RU" sz="4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7"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
                                            <p:txEl>
                                              <p:pRg st="1" end="1"/>
                                            </p:txEl>
                                          </p:spTgt>
                                        </p:tgtEl>
                                        <p:attrNameLst>
                                          <p:attrName>style.visibility</p:attrName>
                                        </p:attrNameLst>
                                      </p:cBhvr>
                                      <p:to>
                                        <p:strVal val="visible"/>
                                      </p:to>
                                    </p:set>
                                    <p:anim calcmode="discrete" valueType="clr">
                                      <p:cBhvr override="childStyle">
                                        <p:cTn id="14" dur="80"/>
                                        <p:tgtEl>
                                          <p:spTgt spid="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2">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
                                            <p:txEl>
                                              <p:pRg st="2" end="2"/>
                                            </p:txEl>
                                          </p:spTgt>
                                        </p:tgtEl>
                                        <p:attrNameLst>
                                          <p:attrName>style.visibility</p:attrName>
                                        </p:attrNameLst>
                                      </p:cBhvr>
                                      <p:to>
                                        <p:strVal val="visible"/>
                                      </p:to>
                                    </p:set>
                                    <p:anim calcmode="discrete" valueType="clr">
                                      <p:cBhvr override="childStyle">
                                        <p:cTn id="21" dur="80"/>
                                        <p:tgtEl>
                                          <p:spTgt spid="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2">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
                                            <p:txEl>
                                              <p:pRg st="3" end="3"/>
                                            </p:txEl>
                                          </p:spTgt>
                                        </p:tgtEl>
                                        <p:attrNameLst>
                                          <p:attrName>style.visibility</p:attrName>
                                        </p:attrNameLst>
                                      </p:cBhvr>
                                      <p:to>
                                        <p:strVal val="visible"/>
                                      </p:to>
                                    </p:set>
                                    <p:anim calcmode="discrete" valueType="clr">
                                      <p:cBhvr override="childStyle">
                                        <p:cTn id="28" dur="80"/>
                                        <p:tgtEl>
                                          <p:spTgt spid="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2">
                                            <p:txEl>
                                              <p:pRg st="3" end="3"/>
                                            </p:txEl>
                                          </p:spTgt>
                                        </p:tgtEl>
                                        <p:attrNameLst>
                                          <p:attrName>fill.type</p:attrName>
                                        </p:attrNameLst>
                                      </p:cBhvr>
                                      <p:to>
                                        <p:strVal val="solid"/>
                                      </p:to>
                                    </p:set>
                                  </p:childTnLst>
                                </p:cTn>
                              </p:par>
                            </p:childTnLst>
                          </p:cTn>
                        </p:par>
                        <p:par>
                          <p:cTn id="31" fill="hold">
                            <p:stCondLst>
                              <p:cond delay="1240"/>
                            </p:stCondLst>
                            <p:childTnLst>
                              <p:par>
                                <p:cTn id="32" presetID="17" presetClass="entr" presetSubtype="8"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ppt_x</p:attrName>
                                        </p:attrNameLst>
                                      </p:cBhvr>
                                      <p:tavLst>
                                        <p:tav tm="0">
                                          <p:val>
                                            <p:strVal val="#ppt_x-#ppt_w/2"/>
                                          </p:val>
                                        </p:tav>
                                        <p:tav tm="100000">
                                          <p:val>
                                            <p:strVal val="#ppt_x"/>
                                          </p:val>
                                        </p:tav>
                                      </p:tavLst>
                                    </p:anim>
                                    <p:anim calcmode="lin" valueType="num">
                                      <p:cBhvr>
                                        <p:cTn id="35" dur="500" fill="hold"/>
                                        <p:tgtEl>
                                          <p:spTgt spid="3"/>
                                        </p:tgtEl>
                                        <p:attrNameLst>
                                          <p:attrName>ppt_y</p:attrName>
                                        </p:attrNameLst>
                                      </p:cBhvr>
                                      <p:tavLst>
                                        <p:tav tm="0">
                                          <p:val>
                                            <p:strVal val="#ppt_y"/>
                                          </p:val>
                                        </p:tav>
                                        <p:tav tm="100000">
                                          <p:val>
                                            <p:strVal val="#ppt_y"/>
                                          </p:val>
                                        </p:tav>
                                      </p:tavLst>
                                    </p:anim>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strVal val="#ppt_h"/>
                                          </p:val>
                                        </p:tav>
                                        <p:tav tm="100000">
                                          <p:val>
                                            <p:strVal val="#ppt_h"/>
                                          </p:val>
                                        </p:tav>
                                      </p:tavLst>
                                    </p:anim>
                                  </p:childTnLst>
                                </p:cTn>
                              </p:par>
                            </p:childTnLst>
                          </p:cTn>
                        </p:par>
                        <p:par>
                          <p:cTn id="38" fill="hold">
                            <p:stCondLst>
                              <p:cond delay="1740"/>
                            </p:stCondLst>
                            <p:childTnLst>
                              <p:par>
                                <p:cTn id="39" presetID="17" presetClass="entr" presetSubtype="1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strVal val="#ppt_h"/>
                                          </p:val>
                                        </p:tav>
                                        <p:tav tm="100000">
                                          <p:val>
                                            <p:strVal val="#ppt_h"/>
                                          </p:val>
                                        </p:tav>
                                      </p:tavLst>
                                    </p:anim>
                                  </p:childTnLst>
                                </p:cTn>
                              </p:par>
                            </p:childTnLst>
                          </p:cTn>
                        </p:par>
                        <p:par>
                          <p:cTn id="43" fill="hold">
                            <p:stCondLst>
                              <p:cond delay="2240"/>
                            </p:stCondLst>
                            <p:childTnLst>
                              <p:par>
                                <p:cTn id="44" presetID="17" presetClass="entr" presetSubtype="1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8229600" cy="11430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3600" b="1" i="1" u="none" strike="noStrike" kern="1200" cap="none" spc="0" normalizeH="0" baseline="0" noProof="0" dirty="0" smtClean="0">
                <a:ln>
                  <a:noFill/>
                </a:ln>
                <a:solidFill>
                  <a:srgbClr val="800000"/>
                </a:solidFill>
                <a:effectLst>
                  <a:outerShdw blurRad="38100" dist="38100" dir="2700000" algn="tl">
                    <a:srgbClr val="C0C0C0"/>
                  </a:outerShdw>
                </a:effectLst>
                <a:uLnTx/>
                <a:uFillTx/>
                <a:latin typeface="Times New Roman" pitchFamily="18" charset="0"/>
                <a:ea typeface="+mj-ea"/>
                <a:cs typeface="+mj-cs"/>
              </a:rPr>
              <a:t>Өлең жолдарымен жұмыс</a:t>
            </a:r>
            <a:endParaRPr kumimoji="0" lang="ru-RU" sz="3600" b="1" i="1" u="none" strike="noStrike" kern="1200" cap="none" spc="0" normalizeH="0" baseline="0" noProof="0" dirty="0" smtClean="0">
              <a:ln>
                <a:noFill/>
              </a:ln>
              <a:solidFill>
                <a:srgbClr val="800000"/>
              </a:solidFill>
              <a:effectLst>
                <a:outerShdw blurRad="38100" dist="38100" dir="2700000" algn="tl">
                  <a:srgbClr val="C0C0C0"/>
                </a:outerShdw>
              </a:effectLst>
              <a:uLnTx/>
              <a:uFillTx/>
              <a:latin typeface="Times New Roman" pitchFamily="18" charset="0"/>
              <a:ea typeface="+mj-ea"/>
              <a:cs typeface="+mj-cs"/>
            </a:endParaRPr>
          </a:p>
        </p:txBody>
      </p:sp>
      <p:sp>
        <p:nvSpPr>
          <p:cNvPr id="3" name="Rectangle 5"/>
          <p:cNvSpPr>
            <a:spLocks noChangeArrowheads="1"/>
          </p:cNvSpPr>
          <p:nvPr/>
        </p:nvSpPr>
        <p:spPr bwMode="auto">
          <a:xfrm>
            <a:off x="2143108" y="1785926"/>
            <a:ext cx="5812810" cy="4278094"/>
          </a:xfrm>
          <a:prstGeom prst="rect">
            <a:avLst/>
          </a:prstGeom>
          <a:noFill/>
          <a:ln w="9525">
            <a:noFill/>
            <a:miter lim="800000"/>
            <a:headEnd/>
            <a:tailEnd/>
          </a:ln>
        </p:spPr>
        <p:txBody>
          <a:bodyPr wrap="none" anchor="ctr">
            <a:spAutoFit/>
          </a:bodyPr>
          <a:lstStyle/>
          <a:p>
            <a:pPr indent="342900" algn="ctr"/>
            <a:r>
              <a:rPr lang="ru-RU" sz="2400" dirty="0" err="1"/>
              <a:t>Пернедегі</a:t>
            </a:r>
            <a:r>
              <a:rPr lang="ru-RU" sz="2400" dirty="0"/>
              <a:t> </a:t>
            </a:r>
            <a:r>
              <a:rPr lang="ru-RU" sz="2400" dirty="0" smtClean="0"/>
              <a:t> </a:t>
            </a:r>
            <a:r>
              <a:rPr lang="ru-RU" sz="2400" dirty="0" err="1" smtClean="0"/>
              <a:t>әр</a:t>
            </a:r>
            <a:r>
              <a:rPr lang="ru-RU" sz="2400" dirty="0" smtClean="0"/>
              <a:t> </a:t>
            </a:r>
            <a:r>
              <a:rPr lang="ru-RU" sz="2400" dirty="0" err="1" smtClean="0"/>
              <a:t>әріпті</a:t>
            </a:r>
            <a:r>
              <a:rPr lang="ru-RU" sz="2400" dirty="0" smtClean="0"/>
              <a:t>  </a:t>
            </a:r>
            <a:r>
              <a:rPr lang="ru-RU" sz="2400" dirty="0" err="1"/>
              <a:t>басамыз</a:t>
            </a:r>
            <a:endParaRPr lang="ru-RU" sz="2400" dirty="0"/>
          </a:p>
          <a:p>
            <a:pPr indent="342900" algn="ctr"/>
            <a:r>
              <a:rPr lang="ru-RU" sz="2400" dirty="0" err="1"/>
              <a:t>Сөздерден біз</a:t>
            </a:r>
            <a:r>
              <a:rPr lang="ru-RU" sz="2400" dirty="0"/>
              <a:t> </a:t>
            </a:r>
            <a:r>
              <a:rPr lang="ru-RU" sz="2400" dirty="0" err="1"/>
              <a:t>сөйлем құрап жазамыз</a:t>
            </a:r>
            <a:endParaRPr lang="ru-RU" sz="2400" dirty="0"/>
          </a:p>
          <a:p>
            <a:pPr indent="342900" algn="ctr"/>
            <a:r>
              <a:rPr lang="ru-RU" sz="2400" dirty="0"/>
              <a:t>Бас </a:t>
            </a:r>
            <a:r>
              <a:rPr lang="ru-RU" sz="2400" dirty="0" err="1"/>
              <a:t>әріппен бастау</a:t>
            </a:r>
            <a:r>
              <a:rPr lang="ru-RU" sz="2400" dirty="0"/>
              <a:t> </a:t>
            </a:r>
            <a:r>
              <a:rPr lang="ru-RU" sz="2400" dirty="0" err="1"/>
              <a:t>үшін сөйлемді</a:t>
            </a:r>
            <a:endParaRPr lang="ru-RU" sz="2400" dirty="0"/>
          </a:p>
          <a:p>
            <a:pPr indent="342900" algn="ctr"/>
            <a:r>
              <a:rPr lang="ru-RU" sz="2400" dirty="0" err="1" smtClean="0"/>
              <a:t>Пернелерден</a:t>
            </a:r>
            <a:r>
              <a:rPr lang="ru-RU" sz="2400" dirty="0" smtClean="0"/>
              <a:t>                           -</a:t>
            </a:r>
            <a:r>
              <a:rPr lang="ru-RU" sz="2400" dirty="0"/>
              <a:t>ты </a:t>
            </a:r>
            <a:r>
              <a:rPr lang="ru-RU" sz="2400" dirty="0" err="1"/>
              <a:t>табамыз</a:t>
            </a:r>
            <a:r>
              <a:rPr lang="ru-RU" sz="2400" dirty="0"/>
              <a:t>.</a:t>
            </a:r>
            <a:br>
              <a:rPr lang="ru-RU" sz="2400" dirty="0"/>
            </a:br>
            <a:r>
              <a:rPr lang="ru-RU" sz="2400" dirty="0" err="1"/>
              <a:t>Кіші</a:t>
            </a:r>
            <a:r>
              <a:rPr lang="ru-RU" sz="2400" dirty="0"/>
              <a:t> </a:t>
            </a:r>
            <a:r>
              <a:rPr lang="ru-RU" sz="2400" dirty="0" err="1"/>
              <a:t>әріппен жазғым келсе</a:t>
            </a:r>
            <a:r>
              <a:rPr lang="ru-RU" sz="2400" dirty="0"/>
              <a:t> </a:t>
            </a:r>
            <a:r>
              <a:rPr lang="ru-RU" sz="2400" dirty="0" err="1"/>
              <a:t>қайтадан,</a:t>
            </a:r>
            <a:r>
              <a:rPr lang="ru-RU" sz="2400" dirty="0"/>
              <a:t/>
            </a:r>
            <a:br>
              <a:rPr lang="ru-RU" sz="2400" dirty="0"/>
            </a:br>
            <a:r>
              <a:rPr lang="ru-RU" sz="2400" dirty="0"/>
              <a:t> </a:t>
            </a:r>
            <a:r>
              <a:rPr lang="kk-KZ" sz="3200" dirty="0" smtClean="0"/>
              <a:t>-</a:t>
            </a:r>
            <a:r>
              <a:rPr lang="kk-KZ" sz="2400" dirty="0"/>
              <a:t>ты</a:t>
            </a:r>
            <a:r>
              <a:rPr lang="kk-KZ" sz="3200" dirty="0">
                <a:solidFill>
                  <a:srgbClr val="0000CC"/>
                </a:solidFill>
              </a:rPr>
              <a:t> </a:t>
            </a:r>
            <a:r>
              <a:rPr lang="kk-KZ" sz="2400" dirty="0"/>
              <a:t>тағы да бір басамыз</a:t>
            </a:r>
            <a:r>
              <a:rPr lang="ru-RU" sz="2400" dirty="0"/>
              <a:t>. </a:t>
            </a:r>
          </a:p>
          <a:p>
            <a:pPr indent="342900" algn="ctr"/>
            <a:r>
              <a:rPr lang="kk-KZ" sz="2400" dirty="0"/>
              <a:t>Бас әріппен жазатын тағы бір жол,</a:t>
            </a:r>
          </a:p>
          <a:p>
            <a:pPr indent="342900" algn="ctr"/>
            <a:r>
              <a:rPr lang="kk-KZ" sz="2400" dirty="0"/>
              <a:t>Басқа перне басып қойма</a:t>
            </a:r>
            <a:r>
              <a:rPr lang="kk-KZ" sz="2400" dirty="0" smtClean="0"/>
              <a:t>, мұқият </a:t>
            </a:r>
            <a:r>
              <a:rPr lang="kk-KZ" sz="2400" dirty="0"/>
              <a:t>бол!</a:t>
            </a:r>
          </a:p>
          <a:p>
            <a:pPr indent="342900" algn="ctr"/>
            <a:r>
              <a:rPr lang="kk-KZ" sz="2400" dirty="0" smtClean="0"/>
              <a:t>Пернелерден                       </a:t>
            </a:r>
            <a:r>
              <a:rPr lang="ru-RU" sz="2400" dirty="0" smtClean="0"/>
              <a:t> </a:t>
            </a:r>
            <a:r>
              <a:rPr lang="kk-KZ" sz="2400" dirty="0" smtClean="0"/>
              <a:t>ті  тауып </a:t>
            </a:r>
            <a:r>
              <a:rPr lang="kk-KZ" sz="2400" dirty="0"/>
              <a:t>ал да,</a:t>
            </a:r>
          </a:p>
          <a:p>
            <a:pPr indent="342900" algn="ctr"/>
            <a:r>
              <a:rPr lang="kk-KZ" sz="2400" dirty="0"/>
              <a:t>Әріппенен </a:t>
            </a:r>
            <a:r>
              <a:rPr lang="kk-KZ" sz="2400" dirty="0" smtClean="0"/>
              <a:t>сол                         ті </a:t>
            </a:r>
            <a:r>
              <a:rPr lang="kk-KZ" sz="2400" dirty="0"/>
              <a:t>басып тұр.</a:t>
            </a:r>
            <a:endParaRPr lang="ru-RU" sz="2400" b="1" dirty="0">
              <a:solidFill>
                <a:srgbClr val="0000CC"/>
              </a:solidFill>
            </a:endParaRPr>
          </a:p>
          <a:p>
            <a:pPr indent="342900" algn="ctr"/>
            <a:endParaRPr lang="ru-RU" sz="2400" dirty="0"/>
          </a:p>
        </p:txBody>
      </p:sp>
      <p:sp>
        <p:nvSpPr>
          <p:cNvPr id="4" name="AutoShape 4">
            <a:hlinkClick r:id="rId2" action="ppaction://hlinksldjump"/>
          </p:cNvPr>
          <p:cNvSpPr>
            <a:spLocks noChangeArrowheads="1"/>
          </p:cNvSpPr>
          <p:nvPr/>
        </p:nvSpPr>
        <p:spPr bwMode="auto">
          <a:xfrm>
            <a:off x="4572000" y="3000372"/>
            <a:ext cx="1285884" cy="298442"/>
          </a:xfrm>
          <a:prstGeom prst="bevel">
            <a:avLst>
              <a:gd name="adj" fmla="val 12500"/>
            </a:avLst>
          </a:prstGeom>
          <a:solidFill>
            <a:srgbClr val="FF6600"/>
          </a:solidFill>
          <a:ln w="9525">
            <a:solidFill>
              <a:schemeClr val="tx1"/>
            </a:solidFill>
            <a:miter lim="800000"/>
            <a:headEnd/>
            <a:tailEnd/>
          </a:ln>
        </p:spPr>
        <p:txBody>
          <a:bodyPr wrap="none" anchor="ctr"/>
          <a:lstStyle/>
          <a:p>
            <a:pPr algn="ctr"/>
            <a:r>
              <a:rPr lang="ru-RU" sz="1600" b="1" dirty="0"/>
              <a:t>(</a:t>
            </a:r>
            <a:r>
              <a:rPr lang="en-US" sz="1600" b="1" dirty="0"/>
              <a:t>Caps Lock</a:t>
            </a:r>
            <a:r>
              <a:rPr lang="ru-RU" sz="1600" dirty="0"/>
              <a:t> </a:t>
            </a:r>
            <a:r>
              <a:rPr lang="en-US" sz="1600" b="1" dirty="0"/>
              <a:t>)</a:t>
            </a:r>
            <a:endParaRPr lang="ru-RU" sz="1600" b="1" dirty="0"/>
          </a:p>
        </p:txBody>
      </p:sp>
      <p:sp>
        <p:nvSpPr>
          <p:cNvPr id="5" name="AutoShape 4">
            <a:hlinkClick r:id="rId2" action="ppaction://hlinksldjump"/>
          </p:cNvPr>
          <p:cNvSpPr>
            <a:spLocks noChangeArrowheads="1"/>
          </p:cNvSpPr>
          <p:nvPr/>
        </p:nvSpPr>
        <p:spPr bwMode="auto">
          <a:xfrm>
            <a:off x="1785918" y="3714752"/>
            <a:ext cx="1500197" cy="441318"/>
          </a:xfrm>
          <a:prstGeom prst="bevel">
            <a:avLst>
              <a:gd name="adj" fmla="val 12500"/>
            </a:avLst>
          </a:prstGeom>
          <a:solidFill>
            <a:srgbClr val="FF6600"/>
          </a:solidFill>
          <a:ln w="9525">
            <a:solidFill>
              <a:schemeClr val="tx1"/>
            </a:solidFill>
            <a:miter lim="800000"/>
            <a:headEnd/>
            <a:tailEnd/>
          </a:ln>
        </p:spPr>
        <p:txBody>
          <a:bodyPr wrap="none" anchor="ctr"/>
          <a:lstStyle/>
          <a:p>
            <a:pPr algn="ctr"/>
            <a:r>
              <a:rPr lang="ru-RU" b="1" dirty="0"/>
              <a:t>(</a:t>
            </a:r>
            <a:r>
              <a:rPr lang="en-US" b="1" dirty="0"/>
              <a:t>Caps Lock</a:t>
            </a:r>
            <a:r>
              <a:rPr lang="ru-RU" dirty="0"/>
              <a:t> </a:t>
            </a:r>
            <a:r>
              <a:rPr lang="en-US" b="1" dirty="0"/>
              <a:t>)</a:t>
            </a:r>
            <a:endParaRPr lang="ru-RU" b="1" dirty="0"/>
          </a:p>
        </p:txBody>
      </p:sp>
      <p:sp>
        <p:nvSpPr>
          <p:cNvPr id="6" name="AutoShape 4">
            <a:hlinkClick r:id="rId3" action="ppaction://hlinksldjump"/>
          </p:cNvPr>
          <p:cNvSpPr>
            <a:spLocks noChangeArrowheads="1"/>
          </p:cNvSpPr>
          <p:nvPr/>
        </p:nvSpPr>
        <p:spPr bwMode="auto">
          <a:xfrm>
            <a:off x="4714876" y="4857760"/>
            <a:ext cx="1000131" cy="357190"/>
          </a:xfrm>
          <a:prstGeom prst="bevel">
            <a:avLst>
              <a:gd name="adj" fmla="val 12500"/>
            </a:avLst>
          </a:prstGeom>
          <a:solidFill>
            <a:srgbClr val="FF6600"/>
          </a:solidFill>
          <a:ln w="9525">
            <a:solidFill>
              <a:schemeClr val="tx1"/>
            </a:solidFill>
            <a:miter lim="800000"/>
            <a:headEnd/>
            <a:tailEnd/>
          </a:ln>
        </p:spPr>
        <p:txBody>
          <a:bodyPr wrap="none" anchor="ctr"/>
          <a:lstStyle/>
          <a:p>
            <a:pPr algn="ctr"/>
            <a:r>
              <a:rPr lang="ru-RU" sz="2000" b="1" dirty="0"/>
              <a:t>( </a:t>
            </a:r>
            <a:r>
              <a:rPr lang="en-US" sz="2000" b="1" dirty="0" smtClean="0"/>
              <a:t>Shift)</a:t>
            </a:r>
            <a:r>
              <a:rPr lang="kk-KZ" sz="2000" b="1" dirty="0" smtClean="0"/>
              <a:t>  </a:t>
            </a:r>
            <a:endParaRPr lang="ru-RU" sz="2000" b="1" dirty="0"/>
          </a:p>
        </p:txBody>
      </p:sp>
      <p:sp>
        <p:nvSpPr>
          <p:cNvPr id="7" name="AutoShape 4">
            <a:hlinkClick r:id="rId3" action="ppaction://hlinksldjump"/>
          </p:cNvPr>
          <p:cNvSpPr>
            <a:spLocks noChangeArrowheads="1"/>
          </p:cNvSpPr>
          <p:nvPr/>
        </p:nvSpPr>
        <p:spPr bwMode="auto">
          <a:xfrm>
            <a:off x="4714876" y="5357826"/>
            <a:ext cx="1143007" cy="357190"/>
          </a:xfrm>
          <a:prstGeom prst="bevel">
            <a:avLst>
              <a:gd name="adj" fmla="val 12500"/>
            </a:avLst>
          </a:prstGeom>
          <a:solidFill>
            <a:srgbClr val="FF6600"/>
          </a:solidFill>
          <a:ln w="9525">
            <a:solidFill>
              <a:schemeClr val="tx1"/>
            </a:solidFill>
            <a:miter lim="800000"/>
            <a:headEnd/>
            <a:tailEnd/>
          </a:ln>
        </p:spPr>
        <p:txBody>
          <a:bodyPr wrap="none" anchor="ctr"/>
          <a:lstStyle/>
          <a:p>
            <a:pPr algn="ctr"/>
            <a:r>
              <a:rPr lang="ru-RU" sz="2400" b="1" dirty="0"/>
              <a:t>( </a:t>
            </a:r>
            <a:r>
              <a:rPr lang="en-US" sz="2400" b="1" dirty="0" smtClean="0"/>
              <a:t>Shift)</a:t>
            </a:r>
            <a:r>
              <a:rPr lang="kk-KZ" sz="2400" b="1" dirty="0" smtClean="0"/>
              <a:t>  </a:t>
            </a:r>
            <a:endParaRPr lang="ru-RU"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428728" y="1000108"/>
            <a:ext cx="7530010" cy="4708981"/>
          </a:xfrm>
          <a:prstGeom prst="rect">
            <a:avLst/>
          </a:prstGeom>
          <a:noFill/>
          <a:ln w="9525">
            <a:noFill/>
            <a:miter lim="800000"/>
            <a:headEnd/>
            <a:tailEnd/>
          </a:ln>
        </p:spPr>
        <p:txBody>
          <a:bodyPr wrap="square" anchor="ctr">
            <a:spAutoFit/>
          </a:bodyPr>
          <a:lstStyle/>
          <a:p>
            <a:pPr indent="342900" algn="ctr"/>
            <a:r>
              <a:rPr lang="ru-RU" sz="3200" dirty="0" err="1"/>
              <a:t>Басқа тілге</a:t>
            </a:r>
            <a:r>
              <a:rPr lang="ru-RU" sz="3200" dirty="0"/>
              <a:t> </a:t>
            </a:r>
            <a:r>
              <a:rPr lang="ru-RU" sz="3200" dirty="0" err="1"/>
              <a:t>түскің келсе</a:t>
            </a:r>
            <a:r>
              <a:rPr lang="ru-RU" sz="3200" dirty="0"/>
              <a:t> </a:t>
            </a:r>
            <a:r>
              <a:rPr lang="ru-RU" sz="3200" dirty="0" err="1"/>
              <a:t>ауысып</a:t>
            </a:r>
            <a:r>
              <a:rPr lang="ru-RU" sz="3200" dirty="0"/>
              <a:t>,</a:t>
            </a:r>
          </a:p>
          <a:p>
            <a:pPr indent="342900" algn="ctr"/>
            <a:r>
              <a:rPr lang="ru-RU" sz="3200" dirty="0" err="1"/>
              <a:t>Әрқашанда </a:t>
            </a:r>
            <a:r>
              <a:rPr lang="ru-RU" sz="3200" dirty="0" err="1" smtClean="0"/>
              <a:t>көмектесер</a:t>
            </a:r>
            <a:endParaRPr lang="ru-RU" sz="3200" dirty="0" smtClean="0"/>
          </a:p>
          <a:p>
            <a:pPr indent="342900" algn="ctr"/>
            <a:endParaRPr lang="ru-RU" sz="3200" dirty="0" smtClean="0"/>
          </a:p>
          <a:p>
            <a:pPr indent="342900" algn="ctr"/>
            <a:r>
              <a:rPr lang="ru-RU" sz="3600" dirty="0" smtClean="0"/>
              <a:t>Пен</a:t>
            </a:r>
            <a:endParaRPr lang="ru-RU" sz="3600" dirty="0"/>
          </a:p>
          <a:p>
            <a:pPr indent="342900" algn="ctr"/>
            <a:r>
              <a:rPr lang="kk-KZ" sz="3200" dirty="0"/>
              <a:t>Жазып </a:t>
            </a:r>
            <a:r>
              <a:rPr lang="kk-KZ" sz="3200" dirty="0" smtClean="0"/>
              <a:t>болып, </a:t>
            </a:r>
            <a:r>
              <a:rPr lang="kk-KZ" sz="3200" dirty="0"/>
              <a:t>қате көріп қалсаңыз,</a:t>
            </a:r>
          </a:p>
          <a:p>
            <a:pPr indent="342900" algn="ctr"/>
            <a:r>
              <a:rPr lang="kk-KZ" sz="3200" dirty="0" smtClean="0"/>
              <a:t>Түзетесіз</a:t>
            </a:r>
            <a:r>
              <a:rPr lang="kk-KZ" sz="3600" dirty="0" smtClean="0"/>
              <a:t>                    </a:t>
            </a:r>
            <a:r>
              <a:rPr lang="kk-KZ" sz="3200" dirty="0" smtClean="0"/>
              <a:t>пернесін бассаңыз</a:t>
            </a:r>
            <a:r>
              <a:rPr lang="kk-KZ" sz="3200" dirty="0"/>
              <a:t>.</a:t>
            </a:r>
          </a:p>
          <a:p>
            <a:pPr indent="342900" algn="ctr"/>
            <a:r>
              <a:rPr lang="kk-KZ" sz="3200" dirty="0"/>
              <a:t>Қате тұсқа курсорыңды </a:t>
            </a:r>
            <a:r>
              <a:rPr lang="kk-KZ" sz="3200" dirty="0" smtClean="0"/>
              <a:t>апарып</a:t>
            </a:r>
          </a:p>
          <a:p>
            <a:pPr indent="342900" algn="ctr"/>
            <a:r>
              <a:rPr lang="kk-KZ" sz="3200" dirty="0" smtClean="0"/>
              <a:t>Жоқ қыласыз                  </a:t>
            </a:r>
            <a:r>
              <a:rPr lang="kk-KZ" sz="3600" dirty="0" smtClean="0"/>
              <a:t>-</a:t>
            </a:r>
            <a:r>
              <a:rPr lang="kk-KZ" sz="3200" dirty="0" smtClean="0"/>
              <a:t>ді басып қалсаңыз!!!</a:t>
            </a:r>
            <a:endParaRPr lang="ru-RU" sz="3600" b="1" dirty="0">
              <a:solidFill>
                <a:srgbClr val="0000CC"/>
              </a:solidFill>
            </a:endParaRPr>
          </a:p>
        </p:txBody>
      </p:sp>
      <p:sp>
        <p:nvSpPr>
          <p:cNvPr id="3" name="AutoShape 4">
            <a:hlinkClick r:id="rId2" action="ppaction://hlinksldjump"/>
          </p:cNvPr>
          <p:cNvSpPr>
            <a:spLocks noChangeArrowheads="1"/>
          </p:cNvSpPr>
          <p:nvPr/>
        </p:nvSpPr>
        <p:spPr bwMode="auto">
          <a:xfrm>
            <a:off x="2571736" y="2500306"/>
            <a:ext cx="2071702" cy="571504"/>
          </a:xfrm>
          <a:prstGeom prst="bevel">
            <a:avLst>
              <a:gd name="adj" fmla="val 12500"/>
            </a:avLst>
          </a:prstGeom>
          <a:solidFill>
            <a:srgbClr val="FF6600"/>
          </a:solidFill>
          <a:ln w="9525">
            <a:solidFill>
              <a:schemeClr val="tx1"/>
            </a:solidFill>
            <a:miter lim="800000"/>
            <a:headEnd/>
            <a:tailEnd/>
          </a:ln>
        </p:spPr>
        <p:txBody>
          <a:bodyPr wrap="none" anchor="ctr"/>
          <a:lstStyle/>
          <a:p>
            <a:pPr algn="ctr"/>
            <a:r>
              <a:rPr lang="kk-KZ" sz="2400" b="1" dirty="0" smtClean="0"/>
              <a:t>(</a:t>
            </a:r>
            <a:r>
              <a:rPr lang="en-US" sz="2400" b="1" dirty="0" smtClean="0"/>
              <a:t>Alt </a:t>
            </a:r>
            <a:r>
              <a:rPr lang="en-US" sz="2400" b="1" dirty="0"/>
              <a:t>)</a:t>
            </a:r>
            <a:endParaRPr lang="ru-RU" sz="2400" b="1" dirty="0"/>
          </a:p>
        </p:txBody>
      </p:sp>
      <p:sp>
        <p:nvSpPr>
          <p:cNvPr id="4" name="AutoShape 4">
            <a:hlinkClick r:id="rId2" action="ppaction://hlinksldjump"/>
          </p:cNvPr>
          <p:cNvSpPr>
            <a:spLocks noChangeArrowheads="1"/>
          </p:cNvSpPr>
          <p:nvPr/>
        </p:nvSpPr>
        <p:spPr bwMode="auto">
          <a:xfrm>
            <a:off x="5929322" y="2357430"/>
            <a:ext cx="2238370" cy="642943"/>
          </a:xfrm>
          <a:prstGeom prst="bevel">
            <a:avLst>
              <a:gd name="adj" fmla="val 12500"/>
            </a:avLst>
          </a:prstGeom>
          <a:solidFill>
            <a:srgbClr val="FF6600"/>
          </a:solidFill>
          <a:ln w="9525">
            <a:solidFill>
              <a:schemeClr val="tx1"/>
            </a:solidFill>
            <a:miter lim="800000"/>
            <a:headEnd/>
            <a:tailEnd/>
          </a:ln>
        </p:spPr>
        <p:txBody>
          <a:bodyPr wrap="none" anchor="ctr"/>
          <a:lstStyle/>
          <a:p>
            <a:pPr algn="ctr"/>
            <a:r>
              <a:rPr lang="ru-RU" sz="2400" b="1" dirty="0"/>
              <a:t>( </a:t>
            </a:r>
            <a:r>
              <a:rPr lang="en-US" sz="2400" b="1" dirty="0" smtClean="0"/>
              <a:t>Shift)</a:t>
            </a:r>
            <a:endParaRPr lang="ru-RU" sz="2400" b="1" dirty="0"/>
          </a:p>
        </p:txBody>
      </p:sp>
      <p:sp>
        <p:nvSpPr>
          <p:cNvPr id="5" name="AutoShape 6">
            <a:hlinkClick r:id="rId3" action="ppaction://hlinksldjump"/>
          </p:cNvPr>
          <p:cNvSpPr>
            <a:spLocks noChangeArrowheads="1"/>
          </p:cNvSpPr>
          <p:nvPr/>
        </p:nvSpPr>
        <p:spPr bwMode="auto">
          <a:xfrm>
            <a:off x="3929058" y="3571876"/>
            <a:ext cx="1214446" cy="571504"/>
          </a:xfrm>
          <a:prstGeom prst="bevel">
            <a:avLst>
              <a:gd name="adj" fmla="val 12500"/>
            </a:avLst>
          </a:prstGeom>
          <a:solidFill>
            <a:srgbClr val="FF6600"/>
          </a:solidFill>
          <a:ln w="9525">
            <a:solidFill>
              <a:schemeClr val="tx1"/>
            </a:solidFill>
            <a:miter lim="800000"/>
            <a:headEnd/>
            <a:tailEnd/>
          </a:ln>
        </p:spPr>
        <p:txBody>
          <a:bodyPr wrap="none" anchor="ctr"/>
          <a:lstStyle/>
          <a:p>
            <a:pPr algn="ctr"/>
            <a:r>
              <a:rPr lang="en-US" sz="2400" b="1" dirty="0"/>
              <a:t>(</a:t>
            </a:r>
            <a:r>
              <a:rPr lang="en-US" sz="2400" b="1" dirty="0" smtClean="0"/>
              <a:t>Del</a:t>
            </a:r>
            <a:r>
              <a:rPr lang="kk-KZ" sz="2400" b="1" dirty="0" smtClean="0"/>
              <a:t>)</a:t>
            </a:r>
            <a:endParaRPr lang="ru-RU" sz="2400" dirty="0"/>
          </a:p>
        </p:txBody>
      </p:sp>
      <p:sp>
        <p:nvSpPr>
          <p:cNvPr id="6" name="AutoShape 6">
            <a:hlinkClick r:id="rId3" action="ppaction://hlinksldjump"/>
          </p:cNvPr>
          <p:cNvSpPr>
            <a:spLocks noChangeArrowheads="1"/>
          </p:cNvSpPr>
          <p:nvPr/>
        </p:nvSpPr>
        <p:spPr bwMode="auto">
          <a:xfrm>
            <a:off x="5143504" y="4643446"/>
            <a:ext cx="1214446" cy="571504"/>
          </a:xfrm>
          <a:prstGeom prst="bevel">
            <a:avLst>
              <a:gd name="adj" fmla="val 12500"/>
            </a:avLst>
          </a:prstGeom>
          <a:solidFill>
            <a:srgbClr val="FF6600"/>
          </a:solidFill>
          <a:ln w="9525">
            <a:solidFill>
              <a:schemeClr val="tx1"/>
            </a:solidFill>
            <a:miter lim="800000"/>
            <a:headEnd/>
            <a:tailEnd/>
          </a:ln>
        </p:spPr>
        <p:txBody>
          <a:bodyPr wrap="none" anchor="ctr"/>
          <a:lstStyle/>
          <a:p>
            <a:pPr algn="ctr"/>
            <a:r>
              <a:rPr lang="en-US" sz="2400" b="1" dirty="0"/>
              <a:t>(</a:t>
            </a:r>
            <a:r>
              <a:rPr lang="en-US" sz="2400" b="1" dirty="0" smtClean="0"/>
              <a:t>Del</a:t>
            </a:r>
            <a:r>
              <a:rPr lang="kk-KZ" sz="2400" b="1" dirty="0" smtClean="0"/>
              <a:t>)</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amond(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357290" y="1214422"/>
            <a:ext cx="7515776" cy="5078313"/>
          </a:xfrm>
          <a:prstGeom prst="rect">
            <a:avLst/>
          </a:prstGeom>
          <a:noFill/>
          <a:ln w="9525">
            <a:noFill/>
            <a:miter lim="800000"/>
            <a:headEnd/>
            <a:tailEnd/>
          </a:ln>
        </p:spPr>
        <p:txBody>
          <a:bodyPr wrap="none" anchor="ctr">
            <a:spAutoFit/>
          </a:bodyPr>
          <a:lstStyle/>
          <a:p>
            <a:pPr algn="ctr"/>
            <a:r>
              <a:rPr lang="ru-RU" sz="3600" dirty="0" err="1"/>
              <a:t>Секіруге</a:t>
            </a:r>
            <a:r>
              <a:rPr lang="ru-RU" sz="3600" dirty="0"/>
              <a:t> </a:t>
            </a:r>
            <a:r>
              <a:rPr lang="ru-RU" sz="3600" dirty="0" err="1"/>
              <a:t>әр</a:t>
            </a:r>
            <a:r>
              <a:rPr lang="ru-RU" sz="3600" dirty="0"/>
              <a:t> </a:t>
            </a:r>
            <a:r>
              <a:rPr lang="ru-RU" sz="3600" dirty="0" err="1"/>
              <a:t>жолдан</a:t>
            </a:r>
            <a:r>
              <a:rPr lang="ru-RU" sz="3600" dirty="0"/>
              <a:t> </a:t>
            </a:r>
            <a:r>
              <a:rPr lang="ru-RU" sz="3600" dirty="0" err="1"/>
              <a:t>мүдірместен</a:t>
            </a:r>
            <a:r>
              <a:rPr lang="ru-RU" sz="3600" b="1" dirty="0"/>
              <a:t/>
            </a:r>
            <a:br>
              <a:rPr lang="ru-RU" sz="3600" b="1" dirty="0"/>
            </a:br>
            <a:r>
              <a:rPr lang="ru-RU" sz="3600" dirty="0" err="1" smtClean="0"/>
              <a:t>Сіздерге</a:t>
            </a:r>
            <a:r>
              <a:rPr lang="ru-RU" sz="3600" dirty="0" smtClean="0"/>
              <a:t>         </a:t>
            </a:r>
            <a:r>
              <a:rPr lang="en-US" sz="3600" dirty="0" smtClean="0"/>
              <a:t>  </a:t>
            </a:r>
            <a:r>
              <a:rPr lang="ru-RU" sz="3600" dirty="0" smtClean="0"/>
              <a:t>    </a:t>
            </a:r>
            <a:r>
              <a:rPr lang="ru-RU" sz="3600" dirty="0" err="1" smtClean="0"/>
              <a:t>пернесі</a:t>
            </a:r>
            <a:r>
              <a:rPr lang="ru-RU" sz="3600" dirty="0" smtClean="0"/>
              <a:t> </a:t>
            </a:r>
            <a:r>
              <a:rPr lang="ru-RU" sz="3600" dirty="0" err="1"/>
              <a:t>көмектесер</a:t>
            </a:r>
            <a:r>
              <a:rPr lang="ru-RU" sz="3600" dirty="0"/>
              <a:t>! </a:t>
            </a:r>
            <a:br>
              <a:rPr lang="ru-RU" sz="3600" dirty="0"/>
            </a:br>
            <a:r>
              <a:rPr lang="ru-RU" sz="3600" dirty="0"/>
              <a:t>Ал </a:t>
            </a:r>
            <a:r>
              <a:rPr lang="ru-RU" sz="3600" dirty="0" err="1"/>
              <a:t>басына</a:t>
            </a:r>
            <a:r>
              <a:rPr lang="ru-RU" sz="3600" dirty="0"/>
              <a:t> </a:t>
            </a:r>
            <a:r>
              <a:rPr lang="ru-RU" sz="3600" dirty="0" err="1"/>
              <a:t>түскің келсе</a:t>
            </a:r>
            <a:r>
              <a:rPr lang="ru-RU" sz="3600" dirty="0"/>
              <a:t> </a:t>
            </a:r>
            <a:r>
              <a:rPr lang="ru-RU" sz="3600" dirty="0" err="1"/>
              <a:t>қайтадан</a:t>
            </a:r>
            <a:endParaRPr lang="ru-RU" sz="3600" dirty="0"/>
          </a:p>
          <a:p>
            <a:pPr algn="ctr"/>
            <a:r>
              <a:rPr lang="ru-RU" sz="3600" dirty="0"/>
              <a:t>Тез </a:t>
            </a:r>
            <a:r>
              <a:rPr lang="ru-RU" sz="3600" dirty="0" err="1"/>
              <a:t>тауып</a:t>
            </a:r>
            <a:r>
              <a:rPr lang="ru-RU" sz="3600" dirty="0"/>
              <a:t> ал  </a:t>
            </a:r>
            <a:r>
              <a:rPr lang="ru-RU" sz="3600" dirty="0" err="1"/>
              <a:t>кідірмей</a:t>
            </a:r>
            <a:r>
              <a:rPr lang="ru-RU" sz="3600" dirty="0"/>
              <a:t> </a:t>
            </a:r>
            <a:endParaRPr lang="ru-RU" sz="3600" dirty="0" smtClean="0"/>
          </a:p>
          <a:p>
            <a:pPr algn="ctr"/>
            <a:r>
              <a:rPr lang="ru-RU" sz="3600" dirty="0" err="1" smtClean="0"/>
              <a:t>пернесін</a:t>
            </a:r>
            <a:r>
              <a:rPr lang="ru-RU" sz="3600" dirty="0" smtClean="0"/>
              <a:t> </a:t>
            </a:r>
            <a:r>
              <a:rPr lang="ru-RU" sz="3600" b="1" dirty="0"/>
              <a:t/>
            </a:r>
            <a:br>
              <a:rPr lang="ru-RU" sz="3600" b="1" dirty="0"/>
            </a:br>
            <a:r>
              <a:rPr lang="ru-RU" sz="3600" dirty="0" err="1"/>
              <a:t>Келесі</a:t>
            </a:r>
            <a:r>
              <a:rPr lang="ru-RU" sz="3600" dirty="0"/>
              <a:t> </a:t>
            </a:r>
            <a:r>
              <a:rPr lang="ru-RU" sz="3600" dirty="0" err="1"/>
              <a:t>жолға түсуге,</a:t>
            </a:r>
            <a:endParaRPr lang="ru-RU" sz="3600" dirty="0"/>
          </a:p>
          <a:p>
            <a:pPr algn="ctr"/>
            <a:r>
              <a:rPr lang="ru-RU" sz="3600" dirty="0" err="1"/>
              <a:t>Көмектесер </a:t>
            </a:r>
            <a:br>
              <a:rPr lang="ru-RU" sz="3600" dirty="0" err="1"/>
            </a:br>
            <a:r>
              <a:rPr lang="ru-RU" sz="3600" dirty="0" err="1"/>
              <a:t>Шатаспайсың ден</a:t>
            </a:r>
            <a:r>
              <a:rPr lang="ru-RU" sz="3600" dirty="0"/>
              <a:t> </a:t>
            </a:r>
            <a:r>
              <a:rPr lang="ru-RU" sz="3600" dirty="0" err="1"/>
              <a:t>қойып,</a:t>
            </a:r>
            <a:endParaRPr lang="ru-RU" sz="3600" dirty="0"/>
          </a:p>
          <a:p>
            <a:pPr algn="ctr"/>
            <a:r>
              <a:rPr lang="kk-KZ" sz="3600" dirty="0"/>
              <a:t>Тыңдасаңдар сендер.</a:t>
            </a:r>
            <a:endParaRPr lang="ru-RU" sz="3600" dirty="0"/>
          </a:p>
        </p:txBody>
      </p:sp>
      <p:sp>
        <p:nvSpPr>
          <p:cNvPr id="3" name="AutoShape 3">
            <a:hlinkClick r:id="rId2" action="ppaction://hlinksldjump"/>
          </p:cNvPr>
          <p:cNvSpPr>
            <a:spLocks noChangeArrowheads="1"/>
          </p:cNvSpPr>
          <p:nvPr/>
        </p:nvSpPr>
        <p:spPr bwMode="auto">
          <a:xfrm>
            <a:off x="3214678" y="1857364"/>
            <a:ext cx="1285884" cy="504825"/>
          </a:xfrm>
          <a:prstGeom prst="bevel">
            <a:avLst>
              <a:gd name="adj" fmla="val 12500"/>
            </a:avLst>
          </a:prstGeom>
          <a:solidFill>
            <a:srgbClr val="FF6600"/>
          </a:solidFill>
          <a:ln w="9525">
            <a:solidFill>
              <a:schemeClr val="tx1"/>
            </a:solidFill>
            <a:miter lim="800000"/>
            <a:headEnd/>
            <a:tailEnd/>
          </a:ln>
        </p:spPr>
        <p:txBody>
          <a:bodyPr wrap="none" anchor="ctr"/>
          <a:lstStyle/>
          <a:p>
            <a:pPr algn="ctr"/>
            <a:r>
              <a:rPr lang="ru-RU" sz="2400" b="1" dirty="0" smtClean="0"/>
              <a:t>(</a:t>
            </a:r>
            <a:r>
              <a:rPr lang="kk-KZ" sz="2400" b="1" dirty="0" smtClean="0"/>
              <a:t>Е</a:t>
            </a:r>
            <a:r>
              <a:rPr lang="en-US" sz="2400" b="1" dirty="0" err="1" smtClean="0"/>
              <a:t>nd</a:t>
            </a:r>
            <a:r>
              <a:rPr lang="en-US" sz="2400" b="1" dirty="0" smtClean="0"/>
              <a:t>)</a:t>
            </a:r>
            <a:r>
              <a:rPr lang="kk-KZ" sz="2400" b="1" dirty="0" smtClean="0"/>
              <a:t> </a:t>
            </a:r>
            <a:endParaRPr lang="ru-RU" sz="2400" b="1" dirty="0"/>
          </a:p>
        </p:txBody>
      </p:sp>
      <p:sp>
        <p:nvSpPr>
          <p:cNvPr id="4" name="AutoShape 3">
            <a:hlinkClick r:id="rId2" action="ppaction://hlinksldjump"/>
          </p:cNvPr>
          <p:cNvSpPr>
            <a:spLocks noChangeArrowheads="1"/>
          </p:cNvSpPr>
          <p:nvPr/>
        </p:nvSpPr>
        <p:spPr bwMode="auto">
          <a:xfrm>
            <a:off x="2786050" y="3500438"/>
            <a:ext cx="1285884" cy="504825"/>
          </a:xfrm>
          <a:prstGeom prst="bevel">
            <a:avLst>
              <a:gd name="adj" fmla="val 12500"/>
            </a:avLst>
          </a:prstGeom>
          <a:solidFill>
            <a:srgbClr val="FF6600"/>
          </a:solidFill>
          <a:ln w="9525">
            <a:solidFill>
              <a:schemeClr val="tx1"/>
            </a:solidFill>
            <a:miter lim="800000"/>
            <a:headEnd/>
            <a:tailEnd/>
          </a:ln>
        </p:spPr>
        <p:txBody>
          <a:bodyPr wrap="none" anchor="ctr"/>
          <a:lstStyle/>
          <a:p>
            <a:pPr algn="ctr"/>
            <a:r>
              <a:rPr lang="ru-RU" sz="2400" b="1" dirty="0" smtClean="0"/>
              <a:t>(</a:t>
            </a:r>
            <a:r>
              <a:rPr lang="en-US" sz="2400" b="1" dirty="0" smtClean="0"/>
              <a:t>Home)</a:t>
            </a:r>
            <a:endParaRPr lang="ru-RU" sz="2400" b="1" dirty="0"/>
          </a:p>
        </p:txBody>
      </p:sp>
      <p:sp>
        <p:nvSpPr>
          <p:cNvPr id="5" name="AutoShape 3">
            <a:hlinkClick r:id="rId2" action="ppaction://hlinksldjump"/>
          </p:cNvPr>
          <p:cNvSpPr>
            <a:spLocks noChangeArrowheads="1"/>
          </p:cNvSpPr>
          <p:nvPr/>
        </p:nvSpPr>
        <p:spPr bwMode="auto">
          <a:xfrm>
            <a:off x="2285984" y="4572008"/>
            <a:ext cx="1285884" cy="504825"/>
          </a:xfrm>
          <a:prstGeom prst="bevel">
            <a:avLst>
              <a:gd name="adj" fmla="val 12500"/>
            </a:avLst>
          </a:prstGeom>
          <a:solidFill>
            <a:srgbClr val="FF6600"/>
          </a:solidFill>
          <a:ln w="9525">
            <a:solidFill>
              <a:schemeClr val="tx1"/>
            </a:solidFill>
            <a:miter lim="800000"/>
            <a:headEnd/>
            <a:tailEnd/>
          </a:ln>
        </p:spPr>
        <p:txBody>
          <a:bodyPr wrap="none" anchor="ctr"/>
          <a:lstStyle/>
          <a:p>
            <a:pPr algn="ctr"/>
            <a:r>
              <a:rPr lang="ru-RU" sz="2400" b="1" dirty="0" smtClean="0"/>
              <a:t>(</a:t>
            </a:r>
            <a:r>
              <a:rPr lang="en-US" sz="2400" b="1" dirty="0" smtClean="0"/>
              <a:t>Enter)</a:t>
            </a:r>
            <a:endParaRPr lang="ru-RU"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Схема 12"/>
          <p:cNvGraphicFramePr/>
          <p:nvPr/>
        </p:nvGraphicFramePr>
        <p:xfrm>
          <a:off x="0" y="0"/>
          <a:ext cx="9144000" cy="6429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Прямоугольник 16"/>
          <p:cNvSpPr/>
          <p:nvPr/>
        </p:nvSpPr>
        <p:spPr>
          <a:xfrm>
            <a:off x="5857884" y="1428736"/>
            <a:ext cx="1428760" cy="830997"/>
          </a:xfrm>
          <a:prstGeom prst="rect">
            <a:avLst/>
          </a:prstGeom>
          <a:noFill/>
        </p:spPr>
        <p:txBody>
          <a:bodyPr wrap="square" lIns="91440" tIns="45720" rIns="91440" bIns="45720">
            <a:spAutoFit/>
          </a:bodyPr>
          <a:lstStyle/>
          <a:p>
            <a:pPr algn="ctr"/>
            <a:r>
              <a:rPr lang="ru-RU" sz="16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Енгізу</a:t>
            </a:r>
            <a:r>
              <a:rPr lang="ru-RU" sz="1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r>
              <a:rPr lang="ru-RU" sz="16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құрылғысы</a:t>
            </a:r>
            <a:endParaRPr lang="ru-RU" sz="16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18" name="Прямоугольник 17"/>
          <p:cNvSpPr/>
          <p:nvPr/>
        </p:nvSpPr>
        <p:spPr>
          <a:xfrm>
            <a:off x="6429388" y="3429000"/>
            <a:ext cx="1428760" cy="584775"/>
          </a:xfrm>
          <a:prstGeom prst="rect">
            <a:avLst/>
          </a:prstGeom>
          <a:noFill/>
        </p:spPr>
        <p:txBody>
          <a:bodyPr wrap="square" lIns="91440" tIns="45720" rIns="91440" bIns="45720">
            <a:spAutoFit/>
          </a:bodyPr>
          <a:lstStyle/>
          <a:p>
            <a:pPr algn="ctr"/>
            <a:r>
              <a:rPr lang="ru-RU" sz="1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10</a:t>
            </a:r>
            <a:r>
              <a:rPr lang="en-US" sz="1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3</a:t>
            </a:r>
            <a:r>
              <a:rPr lang="ru-RU" sz="1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r>
              <a:rPr lang="ru-RU" sz="16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немесе</a:t>
            </a:r>
            <a:r>
              <a:rPr lang="ru-RU" sz="1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10</a:t>
            </a:r>
            <a:r>
              <a:rPr lang="en-US" sz="1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4</a:t>
            </a:r>
            <a:r>
              <a:rPr lang="ru-RU" sz="1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r>
              <a:rPr lang="ru-RU" sz="16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перне</a:t>
            </a:r>
            <a:endParaRPr lang="ru-RU" sz="16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20" name="Прямоугольник 19"/>
          <p:cNvSpPr/>
          <p:nvPr/>
        </p:nvSpPr>
        <p:spPr>
          <a:xfrm>
            <a:off x="2786050" y="5143512"/>
            <a:ext cx="1428760" cy="923330"/>
          </a:xfrm>
          <a:prstGeom prst="rect">
            <a:avLst/>
          </a:prstGeom>
          <a:noFill/>
          <a:ln>
            <a:noFill/>
          </a:ln>
        </p:spPr>
        <p:txBody>
          <a:bodyPr wrap="square" lIns="91440" tIns="45720" rIns="91440" bIns="45720">
            <a:spAutoFit/>
          </a:bodyPr>
          <a:lstStyle/>
          <a:p>
            <a:pPr algn="ctr"/>
            <a:r>
              <a:rPr lang="kk-KZ" b="1" dirty="0" smtClean="0">
                <a:ln>
                  <a:solidFill>
                    <a:srgbClr val="FFFF00"/>
                  </a:solidFill>
                </a:ln>
                <a:solidFill>
                  <a:srgbClr val="FF0000"/>
                </a:solidFill>
                <a:latin typeface="Arial" pitchFamily="34" charset="0"/>
                <a:ea typeface="Times New Roman" pitchFamily="18" charset="0"/>
              </a:rPr>
              <a:t>Символ</a:t>
            </a:r>
          </a:p>
          <a:p>
            <a:pPr algn="ctr"/>
            <a:r>
              <a:rPr lang="kk-KZ" b="1" dirty="0" smtClean="0">
                <a:ln>
                  <a:solidFill>
                    <a:srgbClr val="FFFF00"/>
                  </a:solidFill>
                </a:ln>
                <a:solidFill>
                  <a:srgbClr val="FF0000"/>
                </a:solidFill>
                <a:latin typeface="Arial" pitchFamily="34" charset="0"/>
                <a:ea typeface="Times New Roman" pitchFamily="18" charset="0"/>
              </a:rPr>
              <a:t>дық  пернелер</a:t>
            </a:r>
            <a:r>
              <a:rPr lang="ru-RU"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endParaRPr lang="ru-RU"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21" name="Прямоугольник 20"/>
          <p:cNvSpPr/>
          <p:nvPr/>
        </p:nvSpPr>
        <p:spPr>
          <a:xfrm>
            <a:off x="1285852" y="3429000"/>
            <a:ext cx="1428760" cy="830997"/>
          </a:xfrm>
          <a:prstGeom prst="rect">
            <a:avLst/>
          </a:prstGeom>
          <a:noFill/>
          <a:ln>
            <a:noFill/>
          </a:ln>
        </p:spPr>
        <p:txBody>
          <a:bodyPr wrap="square" lIns="91440" tIns="45720" rIns="91440" bIns="45720">
            <a:spAutoFit/>
          </a:bodyPr>
          <a:lstStyle/>
          <a:p>
            <a:pPr algn="ctr"/>
            <a:r>
              <a:rPr lang="kk-KZ" sz="1600" b="1" dirty="0" smtClean="0">
                <a:ln>
                  <a:solidFill>
                    <a:srgbClr val="002060"/>
                  </a:solidFill>
                </a:ln>
                <a:solidFill>
                  <a:srgbClr val="FF0000"/>
                </a:solidFill>
                <a:latin typeface="Arial" pitchFamily="34" charset="0"/>
                <a:ea typeface="Times New Roman" pitchFamily="18" charset="0"/>
              </a:rPr>
              <a:t>Функцио</a:t>
            </a:r>
          </a:p>
          <a:p>
            <a:pPr algn="ctr"/>
            <a:r>
              <a:rPr lang="kk-KZ" sz="1600" b="1" dirty="0" smtClean="0">
                <a:ln>
                  <a:solidFill>
                    <a:srgbClr val="002060"/>
                  </a:solidFill>
                </a:ln>
                <a:solidFill>
                  <a:srgbClr val="FF0000"/>
                </a:solidFill>
                <a:latin typeface="Arial" pitchFamily="34" charset="0"/>
                <a:ea typeface="Times New Roman" pitchFamily="18" charset="0"/>
              </a:rPr>
              <a:t>налдық  пернелер</a:t>
            </a:r>
            <a:endParaRPr lang="ru-RU" sz="16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23" name="Прямоугольник 22"/>
          <p:cNvSpPr/>
          <p:nvPr/>
        </p:nvSpPr>
        <p:spPr>
          <a:xfrm>
            <a:off x="3857620" y="428604"/>
            <a:ext cx="1428760" cy="1200329"/>
          </a:xfrm>
          <a:prstGeom prst="rect">
            <a:avLst/>
          </a:prstGeom>
          <a:noFill/>
        </p:spPr>
        <p:txBody>
          <a:bodyPr wrap="square" lIns="91440" tIns="45720" rIns="91440" bIns="45720">
            <a:spAutoFit/>
          </a:bodyPr>
          <a:lstStyle/>
          <a:p>
            <a:pPr algn="ctr"/>
            <a:r>
              <a:rPr lang="kk-KZ" dirty="0" smtClean="0">
                <a:solidFill>
                  <a:srgbClr val="FF0000"/>
                </a:solidFill>
                <a:latin typeface="Arial" pitchFamily="34" charset="0"/>
                <a:ea typeface="Times New Roman" pitchFamily="18" charset="0"/>
              </a:rPr>
              <a:t>Арнайы операция</a:t>
            </a:r>
          </a:p>
          <a:p>
            <a:pPr algn="ctr"/>
            <a:r>
              <a:rPr lang="kk-KZ" dirty="0" smtClean="0">
                <a:solidFill>
                  <a:srgbClr val="FF0000"/>
                </a:solidFill>
                <a:latin typeface="Arial" pitchFamily="34" charset="0"/>
                <a:ea typeface="Times New Roman" pitchFamily="18" charset="0"/>
              </a:rPr>
              <a:t>лар пернелері </a:t>
            </a:r>
            <a:endParaRPr lang="ru-RU"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24" name="Прямоугольник 23"/>
          <p:cNvSpPr/>
          <p:nvPr/>
        </p:nvSpPr>
        <p:spPr>
          <a:xfrm>
            <a:off x="4929190" y="5214950"/>
            <a:ext cx="1428760" cy="923330"/>
          </a:xfrm>
          <a:prstGeom prst="rect">
            <a:avLst/>
          </a:prstGeom>
          <a:noFill/>
          <a:ln>
            <a:noFill/>
          </a:ln>
        </p:spPr>
        <p:txBody>
          <a:bodyPr wrap="square" lIns="91440" tIns="45720" rIns="91440" bIns="45720">
            <a:spAutoFit/>
          </a:bodyPr>
          <a:lstStyle/>
          <a:p>
            <a:pPr algn="ctr"/>
            <a:r>
              <a:rPr lang="kk-KZ" dirty="0" smtClean="0">
                <a:ln>
                  <a:solidFill>
                    <a:schemeClr val="accent1">
                      <a:lumMod val="75000"/>
                    </a:schemeClr>
                  </a:solidFill>
                </a:ln>
                <a:latin typeface="Arial" pitchFamily="34" charset="0"/>
                <a:ea typeface="Times New Roman" pitchFamily="18" charset="0"/>
              </a:rPr>
              <a:t>Меңзерді экранда жылжытуға </a:t>
            </a:r>
            <a:r>
              <a:rPr lang="ru-RU"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endParaRPr lang="ru-RU"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25" name="Прямоугольник 24"/>
          <p:cNvSpPr/>
          <p:nvPr/>
        </p:nvSpPr>
        <p:spPr>
          <a:xfrm>
            <a:off x="1928794" y="1142984"/>
            <a:ext cx="1214446" cy="830997"/>
          </a:xfrm>
          <a:prstGeom prst="rect">
            <a:avLst/>
          </a:prstGeom>
          <a:noFill/>
        </p:spPr>
        <p:txBody>
          <a:bodyPr wrap="square" lIns="91440" tIns="45720" rIns="91440" bIns="45720">
            <a:spAutoFit/>
          </a:bodyPr>
          <a:lstStyle/>
          <a:p>
            <a:pPr algn="ctr"/>
            <a:r>
              <a:rPr lang="kk-KZ" sz="1600" b="1" dirty="0" smtClean="0">
                <a:ln>
                  <a:solidFill>
                    <a:srgbClr val="00B050"/>
                  </a:solidFill>
                </a:ln>
                <a:solidFill>
                  <a:srgbClr val="FF0000"/>
                </a:solidFill>
                <a:latin typeface="Arial" pitchFamily="34" charset="0"/>
                <a:ea typeface="Times New Roman" pitchFamily="18" charset="0"/>
              </a:rPr>
              <a:t>Цифр</a:t>
            </a:r>
          </a:p>
          <a:p>
            <a:pPr algn="ctr"/>
            <a:r>
              <a:rPr lang="kk-KZ" sz="1600" b="1" dirty="0" smtClean="0">
                <a:ln>
                  <a:solidFill>
                    <a:srgbClr val="00B050"/>
                  </a:solidFill>
                </a:ln>
                <a:solidFill>
                  <a:srgbClr val="FF0000"/>
                </a:solidFill>
                <a:latin typeface="Arial" pitchFamily="34" charset="0"/>
                <a:ea typeface="Times New Roman" pitchFamily="18" charset="0"/>
              </a:rPr>
              <a:t>лық-қосымша</a:t>
            </a:r>
            <a:endParaRPr lang="ru-RU" sz="16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26" name="Прямоугольник 25"/>
          <p:cNvSpPr/>
          <p:nvPr/>
        </p:nvSpPr>
        <p:spPr>
          <a:xfrm>
            <a:off x="3071802" y="2357430"/>
            <a:ext cx="3227594"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Перне</a:t>
            </a:r>
          </a:p>
          <a:p>
            <a:pPr algn="ctr"/>
            <a:r>
              <a:rPr lang="kk-KZ"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тақта</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6">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6">
                                            <p:txEl>
                                              <p:pRg st="0" end="0"/>
                                            </p:txEl>
                                          </p:spTgt>
                                        </p:tgtEl>
                                        <p:attrNameLst>
                                          <p:attrName>ppt_w</p:attrName>
                                        </p:attrNameLst>
                                      </p:cBhvr>
                                    </p:anim>
                                    <p:anim by="(#ppt_w*0.50)" calcmode="lin" valueType="num">
                                      <p:cBhvr>
                                        <p:cTn id="8" dur="500" decel="50000" autoRev="1" fill="hold">
                                          <p:stCondLst>
                                            <p:cond delay="0"/>
                                          </p:stCondLst>
                                        </p:cTn>
                                        <p:tgtEl>
                                          <p:spTgt spid="26">
                                            <p:txEl>
                                              <p:pRg st="0" end="0"/>
                                            </p:txEl>
                                          </p:spTgt>
                                        </p:tgtEl>
                                        <p:attrNameLst>
                                          <p:attrName>ppt_x</p:attrName>
                                        </p:attrNameLst>
                                      </p:cBhvr>
                                    </p:anim>
                                    <p:anim from="(-#ppt_h/2)" to="(#ppt_y)" calcmode="lin" valueType="num">
                                      <p:cBhvr>
                                        <p:cTn id="9" dur="1000" fill="hold">
                                          <p:stCondLst>
                                            <p:cond delay="0"/>
                                          </p:stCondLst>
                                        </p:cTn>
                                        <p:tgtEl>
                                          <p:spTgt spid="26">
                                            <p:txEl>
                                              <p:pRg st="0" end="0"/>
                                            </p:txEl>
                                          </p:spTgt>
                                        </p:tgtEl>
                                        <p:attrNameLst>
                                          <p:attrName>ppt_y</p:attrName>
                                        </p:attrNameLst>
                                      </p:cBhvr>
                                    </p:anim>
                                    <p:animRot by="21600000">
                                      <p:cBhvr>
                                        <p:cTn id="10" dur="1000" fill="hold">
                                          <p:stCondLst>
                                            <p:cond delay="0"/>
                                          </p:stCondLst>
                                        </p:cTn>
                                        <p:tgtEl>
                                          <p:spTgt spid="26">
                                            <p:txEl>
                                              <p:pRg st="0" end="0"/>
                                            </p:txEl>
                                          </p:spTgt>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26">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26">
                                            <p:txEl>
                                              <p:pRg st="1" end="1"/>
                                            </p:txEl>
                                          </p:spTgt>
                                        </p:tgtEl>
                                        <p:attrNameLst>
                                          <p:attrName>ppt_w</p:attrName>
                                        </p:attrNameLst>
                                      </p:cBhvr>
                                    </p:anim>
                                    <p:anim by="(#ppt_w*0.50)" calcmode="lin" valueType="num">
                                      <p:cBhvr>
                                        <p:cTn id="14" dur="500" decel="50000" autoRev="1" fill="hold">
                                          <p:stCondLst>
                                            <p:cond delay="0"/>
                                          </p:stCondLst>
                                        </p:cTn>
                                        <p:tgtEl>
                                          <p:spTgt spid="26">
                                            <p:txEl>
                                              <p:pRg st="1" end="1"/>
                                            </p:txEl>
                                          </p:spTgt>
                                        </p:tgtEl>
                                        <p:attrNameLst>
                                          <p:attrName>ppt_x</p:attrName>
                                        </p:attrNameLst>
                                      </p:cBhvr>
                                    </p:anim>
                                    <p:anim from="(-#ppt_h/2)" to="(#ppt_y)" calcmode="lin" valueType="num">
                                      <p:cBhvr>
                                        <p:cTn id="15" dur="1000" fill="hold">
                                          <p:stCondLst>
                                            <p:cond delay="0"/>
                                          </p:stCondLst>
                                        </p:cTn>
                                        <p:tgtEl>
                                          <p:spTgt spid="26">
                                            <p:txEl>
                                              <p:pRg st="1" end="1"/>
                                            </p:txEl>
                                          </p:spTgt>
                                        </p:tgtEl>
                                        <p:attrNameLst>
                                          <p:attrName>ppt_y</p:attrName>
                                        </p:attrNameLst>
                                      </p:cBhvr>
                                    </p:anim>
                                    <p:animRot by="21600000">
                                      <p:cBhvr>
                                        <p:cTn id="16" dur="1000" fill="hold">
                                          <p:stCondLst>
                                            <p:cond delay="0"/>
                                          </p:stCondLst>
                                        </p:cTn>
                                        <p:tgtEl>
                                          <p:spTgt spid="26">
                                            <p:txEl>
                                              <p:pRg st="1" end="1"/>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diamond(in)">
                                      <p:cBhvr>
                                        <p:cTn id="21" dur="2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8"/>
                                        </p:tgtEl>
                                        <p:attrNameLst>
                                          <p:attrName>style.visibility</p:attrName>
                                        </p:attrNameLst>
                                      </p:cBhvr>
                                      <p:to>
                                        <p:strVal val="visible"/>
                                      </p:to>
                                    </p:set>
                                    <p:anim calcmode="discrete" valueType="clr">
                                      <p:cBhvr override="childStyle">
                                        <p:cTn id="26"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8"/>
                                        </p:tgtEl>
                                        <p:attrNameLst>
                                          <p:attrName>fillcolor</p:attrName>
                                        </p:attrNameLst>
                                      </p:cBhvr>
                                      <p:tavLst>
                                        <p:tav tm="0">
                                          <p:val>
                                            <p:clrVal>
                                              <a:schemeClr val="accent2"/>
                                            </p:clrVal>
                                          </p:val>
                                        </p:tav>
                                        <p:tav tm="50000">
                                          <p:val>
                                            <p:clrVal>
                                              <a:schemeClr val="hlink"/>
                                            </p:clrVal>
                                          </p:val>
                                        </p:tav>
                                      </p:tavLst>
                                    </p:anim>
                                    <p:set>
                                      <p:cBhvr>
                                        <p:cTn id="28" dur="80"/>
                                        <p:tgtEl>
                                          <p:spTgt spid="18"/>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ox(in)">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20"/>
                                        </p:tgtEl>
                                        <p:attrNameLst>
                                          <p:attrName>style.visibility</p:attrName>
                                        </p:attrNameLst>
                                      </p:cBhvr>
                                      <p:to>
                                        <p:strVal val="visible"/>
                                      </p:to>
                                    </p:set>
                                    <p:anim by="(-#ppt_w*2)" calcmode="lin" valueType="num">
                                      <p:cBhvr rctx="PPT">
                                        <p:cTn id="38" dur="500" autoRev="1" fill="hold">
                                          <p:stCondLst>
                                            <p:cond delay="0"/>
                                          </p:stCondLst>
                                        </p:cTn>
                                        <p:tgtEl>
                                          <p:spTgt spid="20"/>
                                        </p:tgtEl>
                                        <p:attrNameLst>
                                          <p:attrName>ppt_w</p:attrName>
                                        </p:attrNameLst>
                                      </p:cBhvr>
                                    </p:anim>
                                    <p:anim by="(#ppt_w*0.50)" calcmode="lin" valueType="num">
                                      <p:cBhvr>
                                        <p:cTn id="39" dur="500" decel="50000" autoRev="1" fill="hold">
                                          <p:stCondLst>
                                            <p:cond delay="0"/>
                                          </p:stCondLst>
                                        </p:cTn>
                                        <p:tgtEl>
                                          <p:spTgt spid="20"/>
                                        </p:tgtEl>
                                        <p:attrNameLst>
                                          <p:attrName>ppt_x</p:attrName>
                                        </p:attrNameLst>
                                      </p:cBhvr>
                                    </p:anim>
                                    <p:anim from="(-#ppt_h/2)" to="(#ppt_y)" calcmode="lin" valueType="num">
                                      <p:cBhvr>
                                        <p:cTn id="40" dur="1000" fill="hold">
                                          <p:stCondLst>
                                            <p:cond delay="0"/>
                                          </p:stCondLst>
                                        </p:cTn>
                                        <p:tgtEl>
                                          <p:spTgt spid="20"/>
                                        </p:tgtEl>
                                        <p:attrNameLst>
                                          <p:attrName>ppt_y</p:attrName>
                                        </p:attrNameLst>
                                      </p:cBhvr>
                                    </p:anim>
                                    <p:animRot by="21600000">
                                      <p:cBhvr>
                                        <p:cTn id="41" dur="1000" fill="hold">
                                          <p:stCondLst>
                                            <p:cond delay="0"/>
                                          </p:stCondLst>
                                        </p:cTn>
                                        <p:tgtEl>
                                          <p:spTgt spid="20"/>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ox(in)">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27" presetClass="entr" presetSubtype="0" fill="hold" grpId="0" nodeType="clickEffect">
                                  <p:stCondLst>
                                    <p:cond delay="0"/>
                                  </p:stCondLst>
                                  <p:iterate type="lt">
                                    <p:tmPct val="50000"/>
                                  </p:iterate>
                                  <p:childTnLst>
                                    <p:set>
                                      <p:cBhvr>
                                        <p:cTn id="50" dur="1" fill="hold">
                                          <p:stCondLst>
                                            <p:cond delay="0"/>
                                          </p:stCondLst>
                                        </p:cTn>
                                        <p:tgtEl>
                                          <p:spTgt spid="25"/>
                                        </p:tgtEl>
                                        <p:attrNameLst>
                                          <p:attrName>style.visibility</p:attrName>
                                        </p:attrNameLst>
                                      </p:cBhvr>
                                      <p:to>
                                        <p:strVal val="visible"/>
                                      </p:to>
                                    </p:set>
                                    <p:anim calcmode="discrete" valueType="clr">
                                      <p:cBhvr override="childStyle">
                                        <p:cTn id="51"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25"/>
                                        </p:tgtEl>
                                        <p:attrNameLst>
                                          <p:attrName>fillcolor</p:attrName>
                                        </p:attrNameLst>
                                      </p:cBhvr>
                                      <p:tavLst>
                                        <p:tav tm="0">
                                          <p:val>
                                            <p:clrVal>
                                              <a:schemeClr val="accent2"/>
                                            </p:clrVal>
                                          </p:val>
                                        </p:tav>
                                        <p:tav tm="50000">
                                          <p:val>
                                            <p:clrVal>
                                              <a:schemeClr val="hlink"/>
                                            </p:clrVal>
                                          </p:val>
                                        </p:tav>
                                      </p:tavLst>
                                    </p:anim>
                                    <p:set>
                                      <p:cBhvr>
                                        <p:cTn id="53" dur="80"/>
                                        <p:tgtEl>
                                          <p:spTgt spid="25"/>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56" presetClass="entr" presetSubtype="0" fill="hold" grpId="0" nodeType="clickEffect">
                                  <p:stCondLst>
                                    <p:cond delay="0"/>
                                  </p:stCondLst>
                                  <p:iterate type="lt">
                                    <p:tmPct val="10000"/>
                                  </p:iterate>
                                  <p:childTnLst>
                                    <p:set>
                                      <p:cBhvr>
                                        <p:cTn id="57" dur="1" fill="hold">
                                          <p:stCondLst>
                                            <p:cond delay="0"/>
                                          </p:stCondLst>
                                        </p:cTn>
                                        <p:tgtEl>
                                          <p:spTgt spid="23"/>
                                        </p:tgtEl>
                                        <p:attrNameLst>
                                          <p:attrName>style.visibility</p:attrName>
                                        </p:attrNameLst>
                                      </p:cBhvr>
                                      <p:to>
                                        <p:strVal val="visible"/>
                                      </p:to>
                                    </p:set>
                                    <p:anim by="(-#ppt_w*2)" calcmode="lin" valueType="num">
                                      <p:cBhvr rctx="PPT">
                                        <p:cTn id="58" dur="500" autoRev="1" fill="hold">
                                          <p:stCondLst>
                                            <p:cond delay="0"/>
                                          </p:stCondLst>
                                        </p:cTn>
                                        <p:tgtEl>
                                          <p:spTgt spid="23"/>
                                        </p:tgtEl>
                                        <p:attrNameLst>
                                          <p:attrName>ppt_w</p:attrName>
                                        </p:attrNameLst>
                                      </p:cBhvr>
                                    </p:anim>
                                    <p:anim by="(#ppt_w*0.50)" calcmode="lin" valueType="num">
                                      <p:cBhvr>
                                        <p:cTn id="59" dur="500" decel="50000" autoRev="1" fill="hold">
                                          <p:stCondLst>
                                            <p:cond delay="0"/>
                                          </p:stCondLst>
                                        </p:cTn>
                                        <p:tgtEl>
                                          <p:spTgt spid="23"/>
                                        </p:tgtEl>
                                        <p:attrNameLst>
                                          <p:attrName>ppt_x</p:attrName>
                                        </p:attrNameLst>
                                      </p:cBhvr>
                                    </p:anim>
                                    <p:anim from="(-#ppt_h/2)" to="(#ppt_y)" calcmode="lin" valueType="num">
                                      <p:cBhvr>
                                        <p:cTn id="60" dur="1000" fill="hold">
                                          <p:stCondLst>
                                            <p:cond delay="0"/>
                                          </p:stCondLst>
                                        </p:cTn>
                                        <p:tgtEl>
                                          <p:spTgt spid="23"/>
                                        </p:tgtEl>
                                        <p:attrNameLst>
                                          <p:attrName>ppt_y</p:attrName>
                                        </p:attrNameLst>
                                      </p:cBhvr>
                                    </p:anim>
                                    <p:animRot by="21600000">
                                      <p:cBhvr>
                                        <p:cTn id="61" dur="1000"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1" grpId="0"/>
      <p:bldP spid="23" grpId="0"/>
      <p:bldP spid="24" grpId="0"/>
      <p:bldP spid="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771775" y="1916113"/>
            <a:ext cx="4859338" cy="457200"/>
          </a:xfrm>
          <a:prstGeom prst="rect">
            <a:avLst/>
          </a:prstGeom>
          <a:noFill/>
          <a:ln w="9525">
            <a:noFill/>
            <a:miter lim="800000"/>
            <a:headEnd/>
            <a:tailEnd/>
          </a:ln>
        </p:spPr>
        <p:txBody>
          <a:bodyPr wrap="none">
            <a:spAutoFit/>
          </a:bodyPr>
          <a:lstStyle/>
          <a:p>
            <a:r>
              <a:rPr lang="kk-KZ" sz="2400" b="1" i="1">
                <a:solidFill>
                  <a:srgbClr val="FF3300"/>
                </a:solidFill>
              </a:rPr>
              <a:t>Тақырыпты жақсы меңгердім</a:t>
            </a:r>
            <a:endParaRPr lang="ru-RU" sz="2400" b="1" i="1">
              <a:solidFill>
                <a:srgbClr val="FF3300"/>
              </a:solidFill>
            </a:endParaRPr>
          </a:p>
        </p:txBody>
      </p:sp>
      <p:sp>
        <p:nvSpPr>
          <p:cNvPr id="6" name="Text Box 8"/>
          <p:cNvSpPr txBox="1">
            <a:spLocks noChangeArrowheads="1"/>
          </p:cNvSpPr>
          <p:nvPr/>
        </p:nvSpPr>
        <p:spPr bwMode="auto">
          <a:xfrm>
            <a:off x="642910" y="3429000"/>
            <a:ext cx="4429125" cy="1187450"/>
          </a:xfrm>
          <a:prstGeom prst="rect">
            <a:avLst/>
          </a:prstGeom>
          <a:noFill/>
          <a:ln w="9525">
            <a:noFill/>
            <a:miter lim="800000"/>
            <a:headEnd/>
            <a:tailEnd/>
          </a:ln>
        </p:spPr>
        <p:txBody>
          <a:bodyPr wrap="none">
            <a:spAutoFit/>
          </a:bodyPr>
          <a:lstStyle/>
          <a:p>
            <a:r>
              <a:rPr lang="kk-KZ" sz="2400" b="1" i="1" dirty="0">
                <a:solidFill>
                  <a:srgbClr val="0066FF"/>
                </a:solidFill>
              </a:rPr>
              <a:t>Сабақты жақсыдан төмен </a:t>
            </a:r>
          </a:p>
          <a:p>
            <a:r>
              <a:rPr lang="kk-KZ" sz="2400" b="1" i="1" dirty="0">
                <a:solidFill>
                  <a:srgbClr val="0066FF"/>
                </a:solidFill>
              </a:rPr>
              <a:t>меңгердім,әлі де жұмыс</a:t>
            </a:r>
          </a:p>
          <a:p>
            <a:r>
              <a:rPr lang="kk-KZ" sz="2400" b="1" i="1" dirty="0">
                <a:solidFill>
                  <a:srgbClr val="0066FF"/>
                </a:solidFill>
              </a:rPr>
              <a:t>жасауым қажет</a:t>
            </a:r>
            <a:endParaRPr lang="ru-RU" sz="2400" b="1" i="1" dirty="0">
              <a:solidFill>
                <a:srgbClr val="0066FF"/>
              </a:solidFill>
            </a:endParaRPr>
          </a:p>
        </p:txBody>
      </p:sp>
      <p:sp>
        <p:nvSpPr>
          <p:cNvPr id="8" name="Text Box 10"/>
          <p:cNvSpPr txBox="1">
            <a:spLocks noChangeArrowheads="1"/>
          </p:cNvSpPr>
          <p:nvPr/>
        </p:nvSpPr>
        <p:spPr bwMode="auto">
          <a:xfrm>
            <a:off x="4429124" y="5429264"/>
            <a:ext cx="4158511" cy="707886"/>
          </a:xfrm>
          <a:prstGeom prst="rect">
            <a:avLst/>
          </a:prstGeom>
          <a:noFill/>
          <a:ln w="9525">
            <a:noFill/>
            <a:miter lim="800000"/>
            <a:headEnd/>
            <a:tailEnd/>
          </a:ln>
        </p:spPr>
        <p:txBody>
          <a:bodyPr wrap="none">
            <a:spAutoFit/>
          </a:bodyPr>
          <a:lstStyle/>
          <a:p>
            <a:r>
              <a:rPr lang="kk-KZ" sz="2000" b="1" i="1" dirty="0">
                <a:solidFill>
                  <a:srgbClr val="008000"/>
                </a:solidFill>
              </a:rPr>
              <a:t>Бұл тақырып бойынша көп</a:t>
            </a:r>
          </a:p>
          <a:p>
            <a:r>
              <a:rPr lang="kk-KZ" sz="2000" b="1" i="1" dirty="0">
                <a:solidFill>
                  <a:srgbClr val="008000"/>
                </a:solidFill>
              </a:rPr>
              <a:t>жұмыс жасауым қажет</a:t>
            </a:r>
            <a:endParaRPr lang="ru-RU" sz="2000" b="1" i="1" dirty="0">
              <a:solidFill>
                <a:srgbClr val="008000"/>
              </a:solidFill>
            </a:endParaRPr>
          </a:p>
        </p:txBody>
      </p:sp>
      <p:sp>
        <p:nvSpPr>
          <p:cNvPr id="9" name="Прямоугольник 8"/>
          <p:cNvSpPr/>
          <p:nvPr/>
        </p:nvSpPr>
        <p:spPr>
          <a:xfrm>
            <a:off x="571472" y="357166"/>
            <a:ext cx="7840608" cy="707886"/>
          </a:xfrm>
          <a:prstGeom prst="rect">
            <a:avLst/>
          </a:prstGeom>
          <a:noFill/>
        </p:spPr>
        <p:txBody>
          <a:bodyPr wrap="none" lIns="91440" tIns="45720" rIns="91440" bIns="45720">
            <a:spAutoFit/>
          </a:bodyPr>
          <a:lstStyle/>
          <a:p>
            <a:pPr algn="ctr"/>
            <a:r>
              <a:rPr lang="kk-KZ" sz="4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Сабақты қалай меңгердің?</a:t>
            </a:r>
            <a:endParaRPr lang="ru-RU" sz="40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11" name="Picture 10" descr="an07"/>
          <p:cNvPicPr>
            <a:picLocks noChangeAspect="1" noChangeArrowheads="1" noCrop="1"/>
          </p:cNvPicPr>
          <p:nvPr/>
        </p:nvPicPr>
        <p:blipFill>
          <a:blip r:embed="rId2"/>
          <a:srcRect/>
          <a:stretch>
            <a:fillRect/>
          </a:stretch>
        </p:blipFill>
        <p:spPr bwMode="auto">
          <a:xfrm>
            <a:off x="214282" y="428604"/>
            <a:ext cx="2952750" cy="2373312"/>
          </a:xfrm>
          <a:prstGeom prst="rect">
            <a:avLst/>
          </a:prstGeom>
          <a:noFill/>
          <a:ln w="9525">
            <a:noFill/>
            <a:miter lim="800000"/>
            <a:headEnd/>
            <a:tailEnd/>
          </a:ln>
        </p:spPr>
      </p:pic>
      <p:pic>
        <p:nvPicPr>
          <p:cNvPr id="12" name="Picture 10" descr="an285"/>
          <p:cNvPicPr>
            <a:picLocks noChangeAspect="1" noChangeArrowheads="1" noCrop="1"/>
          </p:cNvPicPr>
          <p:nvPr/>
        </p:nvPicPr>
        <p:blipFill>
          <a:blip r:embed="rId3"/>
          <a:srcRect/>
          <a:stretch>
            <a:fillRect/>
          </a:stretch>
        </p:blipFill>
        <p:spPr bwMode="auto">
          <a:xfrm>
            <a:off x="5429256" y="2786058"/>
            <a:ext cx="2305050" cy="1993900"/>
          </a:xfrm>
          <a:prstGeom prst="rect">
            <a:avLst/>
          </a:prstGeom>
          <a:noFill/>
          <a:ln w="9525">
            <a:noFill/>
            <a:miter lim="800000"/>
            <a:headEnd/>
            <a:tailEnd/>
          </a:ln>
        </p:spPr>
      </p:pic>
      <p:pic>
        <p:nvPicPr>
          <p:cNvPr id="13" name="Picture 43" descr="MCj04379900000[1]"/>
          <p:cNvPicPr>
            <a:picLocks noChangeAspect="1" noChangeArrowheads="1"/>
          </p:cNvPicPr>
          <p:nvPr/>
        </p:nvPicPr>
        <p:blipFill>
          <a:blip r:embed="rId4"/>
          <a:srcRect/>
          <a:stretch>
            <a:fillRect/>
          </a:stretch>
        </p:blipFill>
        <p:spPr bwMode="auto">
          <a:xfrm>
            <a:off x="928662" y="4714884"/>
            <a:ext cx="2802211" cy="17859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par>
                          <p:cTn id="10" fill="hold">
                            <p:stCondLst>
                              <p:cond delay="9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p:stCondLst>
                              <p:cond delay="308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8"/>
                                        </p:tgtEl>
                                        <p:attrNameLst>
                                          <p:attrName>style.visibility</p:attrName>
                                        </p:attrNameLst>
                                      </p:cBhvr>
                                      <p:to>
                                        <p:strVal val="visible"/>
                                      </p:to>
                                    </p:set>
                                    <p:anim calcmode="discrete" valueType="clr">
                                      <p:cBhvr override="childStyle">
                                        <p:cTn id="19"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
                                        </p:tgtEl>
                                        <p:attrNameLst>
                                          <p:attrName>fillcolor</p:attrName>
                                        </p:attrNameLst>
                                      </p:cBhvr>
                                      <p:tavLst>
                                        <p:tav tm="0">
                                          <p:val>
                                            <p:clrVal>
                                              <a:schemeClr val="accent2"/>
                                            </p:clrVal>
                                          </p:val>
                                        </p:tav>
                                        <p:tav tm="50000">
                                          <p:val>
                                            <p:clrVal>
                                              <a:schemeClr val="hlink"/>
                                            </p:clrVal>
                                          </p:val>
                                        </p:tav>
                                      </p:tavLst>
                                    </p:anim>
                                    <p:set>
                                      <p:cBhvr>
                                        <p:cTn id="21" dur="80"/>
                                        <p:tgtEl>
                                          <p:spTgt spid="8"/>
                                        </p:tgtEl>
                                        <p:attrNameLst>
                                          <p:attrName>fill.type</p:attrName>
                                        </p:attrNameLst>
                                      </p:cBhvr>
                                      <p:to>
                                        <p:strVal val="solid"/>
                                      </p:to>
                                    </p:set>
                                  </p:childTnLst>
                                </p:cTn>
                              </p:par>
                            </p:childTnLst>
                          </p:cTn>
                        </p:par>
                        <p:par>
                          <p:cTn id="22" fill="hold">
                            <p:stCondLst>
                              <p:cond delay="4600"/>
                            </p:stCondLst>
                            <p:childTnLst>
                              <p:par>
                                <p:cTn id="23" presetID="53"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5100"/>
                            </p:stCondLst>
                            <p:childTnLst>
                              <p:par>
                                <p:cTn id="29" presetID="37"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edge">
                                      <p:cBhvr>
                                        <p:cTn id="3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428596" y="214290"/>
            <a:ext cx="7929618" cy="6143668"/>
          </a:xfrm>
          <a:prstGeom prst="horizontalScroll">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dirty="0" smtClean="0">
                <a:solidFill>
                  <a:srgbClr val="002060"/>
                </a:solidFill>
              </a:rPr>
              <a:t>Сабақтың көрнекілігі: </a:t>
            </a:r>
            <a:r>
              <a:rPr lang="kk-KZ" sz="3600" dirty="0" smtClean="0">
                <a:solidFill>
                  <a:srgbClr val="FF0000"/>
                </a:solidFill>
              </a:rPr>
              <a:t>компьютер, бейнепроектор,  плакат, үлестірмелі парақшалар, электрондық оқулық</a:t>
            </a:r>
            <a:endParaRPr lang="ru-RU"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85728"/>
            <a:ext cx="7643866" cy="1051560"/>
          </a:xfrm>
        </p:spPr>
        <p:txBody>
          <a:bodyPr>
            <a:normAutofit fontScale="90000"/>
          </a:bodyPr>
          <a:lstStyle/>
          <a:p>
            <a:r>
              <a:rPr lang="kk-KZ" dirty="0" smtClean="0">
                <a:solidFill>
                  <a:srgbClr val="FF0000"/>
                </a:solidFill>
              </a:rPr>
              <a:t>Үйге тапсырма: </a:t>
            </a:r>
            <a:r>
              <a:rPr lang="kk-KZ" dirty="0" smtClean="0">
                <a:solidFill>
                  <a:srgbClr val="0070C0"/>
                </a:solidFill>
              </a:rPr>
              <a:t>Тусінік айту, пернетақтаның макетін жасап келу</a:t>
            </a:r>
            <a:endParaRPr lang="ru-RU" dirty="0">
              <a:solidFill>
                <a:srgbClr val="0070C0"/>
              </a:solidFill>
            </a:endParaRPr>
          </a:p>
        </p:txBody>
      </p:sp>
      <p:sp>
        <p:nvSpPr>
          <p:cNvPr id="3" name="Заголовок 1"/>
          <p:cNvSpPr txBox="1">
            <a:spLocks/>
          </p:cNvSpPr>
          <p:nvPr/>
        </p:nvSpPr>
        <p:spPr>
          <a:xfrm>
            <a:off x="1214414" y="5357826"/>
            <a:ext cx="3857652" cy="1051560"/>
          </a:xfrm>
          <a:prstGeom prst="rect">
            <a:avLst/>
          </a:prstGeom>
        </p:spPr>
        <p:txBody>
          <a:bodyPr vert="horz"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kk-KZ" sz="36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Бағалау.</a:t>
            </a:r>
            <a:endParaRPr kumimoji="0" lang="ru-RU" sz="3600" b="1" i="0" u="none" strike="noStrike" kern="1200" cap="none" spc="0" normalizeH="0" baseline="0" noProof="0" dirty="0">
              <a:ln>
                <a:noFill/>
              </a:ln>
              <a:solidFill>
                <a:srgbClr val="0070C0"/>
              </a:solidFill>
              <a:effectLst>
                <a:outerShdw blurRad="53975" dist="22860" dir="5400000" algn="tl" rotWithShape="0">
                  <a:srgbClr val="000000">
                    <a:alpha val="55000"/>
                  </a:srgbClr>
                </a:outerShdw>
              </a:effectLst>
              <a:uLnTx/>
              <a:uFillTx/>
              <a:latin typeface="+mj-lt"/>
              <a:ea typeface="+mj-ea"/>
              <a:cs typeface="+mj-cs"/>
            </a:endParaRPr>
          </a:p>
        </p:txBody>
      </p:sp>
      <p:pic>
        <p:nvPicPr>
          <p:cNvPr id="4" name="Picture 1" descr="C:\Documents and Settings\Школа\Рабочий стол\пернетакта\19163[1].jpg"/>
          <p:cNvPicPr>
            <a:picLocks noChangeAspect="1" noChangeArrowheads="1"/>
          </p:cNvPicPr>
          <p:nvPr/>
        </p:nvPicPr>
        <p:blipFill>
          <a:blip r:embed="rId2"/>
          <a:srcRect/>
          <a:stretch>
            <a:fillRect/>
          </a:stretch>
        </p:blipFill>
        <p:spPr bwMode="auto">
          <a:xfrm>
            <a:off x="1000100" y="2428868"/>
            <a:ext cx="7143800" cy="27860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28596" y="428604"/>
            <a:ext cx="7772400" cy="857256"/>
          </a:xfrm>
        </p:spPr>
        <p:txBody>
          <a:bodyPr/>
          <a:lstStyle/>
          <a:p>
            <a:pPr algn="ctr"/>
            <a:r>
              <a:rPr lang="kk-KZ" dirty="0" smtClean="0"/>
              <a:t>Сабақ барысы: </a:t>
            </a:r>
            <a:endParaRPr lang="ru-RU" dirty="0"/>
          </a:p>
        </p:txBody>
      </p:sp>
      <p:sp>
        <p:nvSpPr>
          <p:cNvPr id="4" name="Подзаголовок 3"/>
          <p:cNvSpPr>
            <a:spLocks noGrp="1"/>
          </p:cNvSpPr>
          <p:nvPr>
            <p:ph type="subTitle" idx="1"/>
          </p:nvPr>
        </p:nvSpPr>
        <p:spPr>
          <a:xfrm>
            <a:off x="1500166" y="1571612"/>
            <a:ext cx="6549384" cy="4572032"/>
          </a:xfrm>
        </p:spPr>
        <p:txBody>
          <a:bodyPr>
            <a:normAutofit lnSpcReduction="10000"/>
          </a:bodyPr>
          <a:lstStyle/>
          <a:p>
            <a:r>
              <a:rPr lang="kk-KZ" dirty="0" smtClean="0">
                <a:solidFill>
                  <a:srgbClr val="FF0000"/>
                </a:solidFill>
              </a:rPr>
              <a:t>І.Ұйымдастыру</a:t>
            </a:r>
          </a:p>
          <a:p>
            <a:r>
              <a:rPr lang="kk-KZ" dirty="0" smtClean="0">
                <a:solidFill>
                  <a:srgbClr val="FF0000"/>
                </a:solidFill>
              </a:rPr>
              <a:t>ІІ. Өткен тақырыпқа шолу</a:t>
            </a:r>
          </a:p>
          <a:p>
            <a:r>
              <a:rPr lang="kk-KZ" dirty="0" smtClean="0">
                <a:solidFill>
                  <a:srgbClr val="FF0000"/>
                </a:solidFill>
              </a:rPr>
              <a:t>ІІІ. Жаңа сабақ</a:t>
            </a:r>
          </a:p>
          <a:p>
            <a:r>
              <a:rPr lang="kk-KZ" dirty="0" smtClean="0">
                <a:solidFill>
                  <a:srgbClr val="FF0000"/>
                </a:solidFill>
              </a:rPr>
              <a:t>ІУ. “Кім епті” практикалық жұмыс</a:t>
            </a:r>
          </a:p>
          <a:p>
            <a:r>
              <a:rPr lang="kk-KZ" dirty="0" smtClean="0">
                <a:solidFill>
                  <a:srgbClr val="FF0000"/>
                </a:solidFill>
              </a:rPr>
              <a:t>У. Тест жұмысы</a:t>
            </a:r>
          </a:p>
          <a:p>
            <a:r>
              <a:rPr lang="kk-KZ" dirty="0" smtClean="0">
                <a:solidFill>
                  <a:srgbClr val="FF0000"/>
                </a:solidFill>
              </a:rPr>
              <a:t>УІ. Жұмбақтар әлемі</a:t>
            </a:r>
          </a:p>
          <a:p>
            <a:r>
              <a:rPr lang="kk-KZ" dirty="0" smtClean="0">
                <a:solidFill>
                  <a:srgbClr val="FF0000"/>
                </a:solidFill>
              </a:rPr>
              <a:t>УІІ. Өлең жолдарымен жұмыс</a:t>
            </a:r>
          </a:p>
          <a:p>
            <a:r>
              <a:rPr lang="kk-KZ" dirty="0" smtClean="0">
                <a:solidFill>
                  <a:srgbClr val="FF0000"/>
                </a:solidFill>
              </a:rPr>
              <a:t>УІІІ. Сабақты қорытындылау</a:t>
            </a:r>
          </a:p>
          <a:p>
            <a:r>
              <a:rPr lang="kk-KZ" dirty="0" smtClean="0">
                <a:solidFill>
                  <a:srgbClr val="FF0000"/>
                </a:solidFill>
              </a:rPr>
              <a:t>ІХ. Үйге тапсырма</a:t>
            </a:r>
          </a:p>
          <a:p>
            <a:r>
              <a:rPr lang="kk-KZ" dirty="0" smtClean="0">
                <a:solidFill>
                  <a:srgbClr val="FF0000"/>
                </a:solidFill>
              </a:rPr>
              <a:t>Х. Бағалау</a:t>
            </a:r>
            <a:endParaRPr lang="ru-RU"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2" fill="hold" grpId="0" nodeType="clickEffect">
                                  <p:stCondLst>
                                    <p:cond delay="0"/>
                                  </p:stCondLst>
                                  <p:childTnLst>
                                    <p:anim calcmode="lin" valueType="num">
                                      <p:cBhvr additive="base">
                                        <p:cTn id="13" dur="500"/>
                                        <p:tgtEl>
                                          <p:spTgt spid="4">
                                            <p:txEl>
                                              <p:pRg st="0" end="0"/>
                                            </p:txEl>
                                          </p:spTgt>
                                        </p:tgtEl>
                                        <p:attrNameLst>
                                          <p:attrName>ppt_x</p:attrName>
                                        </p:attrNameLst>
                                      </p:cBhvr>
                                      <p:tavLst>
                                        <p:tav tm="0">
                                          <p:val>
                                            <p:strVal val="ppt_x"/>
                                          </p:val>
                                        </p:tav>
                                        <p:tav tm="100000">
                                          <p:val>
                                            <p:strVal val="1+ppt_w/2"/>
                                          </p:val>
                                        </p:tav>
                                      </p:tavLst>
                                    </p:anim>
                                    <p:anim calcmode="lin" valueType="num">
                                      <p:cBhvr additive="base">
                                        <p:cTn id="14" dur="500"/>
                                        <p:tgtEl>
                                          <p:spTgt spid="4">
                                            <p:txEl>
                                              <p:pRg st="0" end="0"/>
                                            </p:txEl>
                                          </p:spTgt>
                                        </p:tgtEl>
                                        <p:attrNameLst>
                                          <p:attrName>ppt_y</p:attrName>
                                        </p:attrNameLst>
                                      </p:cBhvr>
                                      <p:tavLst>
                                        <p:tav tm="0">
                                          <p:val>
                                            <p:strVal val="ppt_y"/>
                                          </p:val>
                                        </p:tav>
                                        <p:tav tm="100000">
                                          <p:val>
                                            <p:strVal val="ppt_y"/>
                                          </p:val>
                                        </p:tav>
                                      </p:tavLst>
                                    </p:anim>
                                    <p:set>
                                      <p:cBhvr>
                                        <p:cTn id="15"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xit" presetSubtype="2" fill="hold" grpId="0" nodeType="clickEffect">
                                  <p:stCondLst>
                                    <p:cond delay="0"/>
                                  </p:stCondLst>
                                  <p:childTnLst>
                                    <p:anim calcmode="lin" valueType="num">
                                      <p:cBhvr additive="base">
                                        <p:cTn id="19" dur="500"/>
                                        <p:tgtEl>
                                          <p:spTgt spid="4">
                                            <p:txEl>
                                              <p:pRg st="1" end="1"/>
                                            </p:txEl>
                                          </p:spTgt>
                                        </p:tgtEl>
                                        <p:attrNameLst>
                                          <p:attrName>ppt_x</p:attrName>
                                        </p:attrNameLst>
                                      </p:cBhvr>
                                      <p:tavLst>
                                        <p:tav tm="0">
                                          <p:val>
                                            <p:strVal val="ppt_x"/>
                                          </p:val>
                                        </p:tav>
                                        <p:tav tm="100000">
                                          <p:val>
                                            <p:strVal val="1+ppt_w/2"/>
                                          </p:val>
                                        </p:tav>
                                      </p:tavLst>
                                    </p:anim>
                                    <p:anim calcmode="lin" valueType="num">
                                      <p:cBhvr additive="base">
                                        <p:cTn id="20" dur="500"/>
                                        <p:tgtEl>
                                          <p:spTgt spid="4">
                                            <p:txEl>
                                              <p:pRg st="1" end="1"/>
                                            </p:txEl>
                                          </p:spTgt>
                                        </p:tgtEl>
                                        <p:attrNameLst>
                                          <p:attrName>ppt_y</p:attrName>
                                        </p:attrNameLst>
                                      </p:cBhvr>
                                      <p:tavLst>
                                        <p:tav tm="0">
                                          <p:val>
                                            <p:strVal val="ppt_y"/>
                                          </p:val>
                                        </p:tav>
                                        <p:tav tm="100000">
                                          <p:val>
                                            <p:strVal val="ppt_y"/>
                                          </p:val>
                                        </p:tav>
                                      </p:tavLst>
                                    </p:anim>
                                    <p:set>
                                      <p:cBhvr>
                                        <p:cTn id="21"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xit" presetSubtype="2" fill="hold" grpId="0" nodeType="clickEffect">
                                  <p:stCondLst>
                                    <p:cond delay="0"/>
                                  </p:stCondLst>
                                  <p:childTnLst>
                                    <p:anim calcmode="lin" valueType="num">
                                      <p:cBhvr additive="base">
                                        <p:cTn id="25" dur="500"/>
                                        <p:tgtEl>
                                          <p:spTgt spid="4">
                                            <p:txEl>
                                              <p:pRg st="2" end="2"/>
                                            </p:txEl>
                                          </p:spTgt>
                                        </p:tgtEl>
                                        <p:attrNameLst>
                                          <p:attrName>ppt_x</p:attrName>
                                        </p:attrNameLst>
                                      </p:cBhvr>
                                      <p:tavLst>
                                        <p:tav tm="0">
                                          <p:val>
                                            <p:strVal val="ppt_x"/>
                                          </p:val>
                                        </p:tav>
                                        <p:tav tm="100000">
                                          <p:val>
                                            <p:strVal val="1+ppt_w/2"/>
                                          </p:val>
                                        </p:tav>
                                      </p:tavLst>
                                    </p:anim>
                                    <p:anim calcmode="lin" valueType="num">
                                      <p:cBhvr additive="base">
                                        <p:cTn id="26" dur="500"/>
                                        <p:tgtEl>
                                          <p:spTgt spid="4">
                                            <p:txEl>
                                              <p:pRg st="2" end="2"/>
                                            </p:txEl>
                                          </p:spTgt>
                                        </p:tgtEl>
                                        <p:attrNameLst>
                                          <p:attrName>ppt_y</p:attrName>
                                        </p:attrNameLst>
                                      </p:cBhvr>
                                      <p:tavLst>
                                        <p:tav tm="0">
                                          <p:val>
                                            <p:strVal val="ppt_y"/>
                                          </p:val>
                                        </p:tav>
                                        <p:tav tm="100000">
                                          <p:val>
                                            <p:strVal val="ppt_y"/>
                                          </p:val>
                                        </p:tav>
                                      </p:tavLst>
                                    </p:anim>
                                    <p:set>
                                      <p:cBhvr>
                                        <p:cTn id="27"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xit" presetSubtype="2" fill="hold" grpId="0" nodeType="clickEffect">
                                  <p:stCondLst>
                                    <p:cond delay="0"/>
                                  </p:stCondLst>
                                  <p:childTnLst>
                                    <p:anim calcmode="lin" valueType="num">
                                      <p:cBhvr additive="base">
                                        <p:cTn id="31" dur="500"/>
                                        <p:tgtEl>
                                          <p:spTgt spid="4">
                                            <p:txEl>
                                              <p:pRg st="3" end="3"/>
                                            </p:txEl>
                                          </p:spTgt>
                                        </p:tgtEl>
                                        <p:attrNameLst>
                                          <p:attrName>ppt_x</p:attrName>
                                        </p:attrNameLst>
                                      </p:cBhvr>
                                      <p:tavLst>
                                        <p:tav tm="0">
                                          <p:val>
                                            <p:strVal val="ppt_x"/>
                                          </p:val>
                                        </p:tav>
                                        <p:tav tm="100000">
                                          <p:val>
                                            <p:strVal val="1+ppt_w/2"/>
                                          </p:val>
                                        </p:tav>
                                      </p:tavLst>
                                    </p:anim>
                                    <p:anim calcmode="lin" valueType="num">
                                      <p:cBhvr additive="base">
                                        <p:cTn id="32" dur="500"/>
                                        <p:tgtEl>
                                          <p:spTgt spid="4">
                                            <p:txEl>
                                              <p:pRg st="3" end="3"/>
                                            </p:txEl>
                                          </p:spTgt>
                                        </p:tgtEl>
                                        <p:attrNameLst>
                                          <p:attrName>ppt_y</p:attrName>
                                        </p:attrNameLst>
                                      </p:cBhvr>
                                      <p:tavLst>
                                        <p:tav tm="0">
                                          <p:val>
                                            <p:strVal val="ppt_y"/>
                                          </p:val>
                                        </p:tav>
                                        <p:tav tm="100000">
                                          <p:val>
                                            <p:strVal val="ppt_y"/>
                                          </p:val>
                                        </p:tav>
                                      </p:tavLst>
                                    </p:anim>
                                    <p:set>
                                      <p:cBhvr>
                                        <p:cTn id="33" dur="1" fill="hold">
                                          <p:stCondLst>
                                            <p:cond delay="499"/>
                                          </p:stCondLst>
                                        </p:cTn>
                                        <p:tgtEl>
                                          <p:spTgt spid="4">
                                            <p:txEl>
                                              <p:pRg st="3" end="3"/>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xit" presetSubtype="2" fill="hold" grpId="0" nodeType="clickEffect">
                                  <p:stCondLst>
                                    <p:cond delay="0"/>
                                  </p:stCondLst>
                                  <p:childTnLst>
                                    <p:anim calcmode="lin" valueType="num">
                                      <p:cBhvr additive="base">
                                        <p:cTn id="37" dur="500"/>
                                        <p:tgtEl>
                                          <p:spTgt spid="4">
                                            <p:txEl>
                                              <p:pRg st="4" end="4"/>
                                            </p:txEl>
                                          </p:spTgt>
                                        </p:tgtEl>
                                        <p:attrNameLst>
                                          <p:attrName>ppt_x</p:attrName>
                                        </p:attrNameLst>
                                      </p:cBhvr>
                                      <p:tavLst>
                                        <p:tav tm="0">
                                          <p:val>
                                            <p:strVal val="ppt_x"/>
                                          </p:val>
                                        </p:tav>
                                        <p:tav tm="100000">
                                          <p:val>
                                            <p:strVal val="1+ppt_w/2"/>
                                          </p:val>
                                        </p:tav>
                                      </p:tavLst>
                                    </p:anim>
                                    <p:anim calcmode="lin" valueType="num">
                                      <p:cBhvr additive="base">
                                        <p:cTn id="38" dur="500"/>
                                        <p:tgtEl>
                                          <p:spTgt spid="4">
                                            <p:txEl>
                                              <p:pRg st="4" end="4"/>
                                            </p:txEl>
                                          </p:spTgt>
                                        </p:tgtEl>
                                        <p:attrNameLst>
                                          <p:attrName>ppt_y</p:attrName>
                                        </p:attrNameLst>
                                      </p:cBhvr>
                                      <p:tavLst>
                                        <p:tav tm="0">
                                          <p:val>
                                            <p:strVal val="ppt_y"/>
                                          </p:val>
                                        </p:tav>
                                        <p:tav tm="100000">
                                          <p:val>
                                            <p:strVal val="ppt_y"/>
                                          </p:val>
                                        </p:tav>
                                      </p:tavLst>
                                    </p:anim>
                                    <p:set>
                                      <p:cBhvr>
                                        <p:cTn id="39" dur="1" fill="hold">
                                          <p:stCondLst>
                                            <p:cond delay="499"/>
                                          </p:stCondLst>
                                        </p:cTn>
                                        <p:tgtEl>
                                          <p:spTgt spid="4">
                                            <p:txEl>
                                              <p:pRg st="4" end="4"/>
                                            </p:txEl>
                                          </p:spTgt>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xit" presetSubtype="2" fill="hold" grpId="0" nodeType="clickEffect">
                                  <p:stCondLst>
                                    <p:cond delay="0"/>
                                  </p:stCondLst>
                                  <p:childTnLst>
                                    <p:anim calcmode="lin" valueType="num">
                                      <p:cBhvr additive="base">
                                        <p:cTn id="43" dur="500"/>
                                        <p:tgtEl>
                                          <p:spTgt spid="4">
                                            <p:txEl>
                                              <p:pRg st="5" end="5"/>
                                            </p:txEl>
                                          </p:spTgt>
                                        </p:tgtEl>
                                        <p:attrNameLst>
                                          <p:attrName>ppt_x</p:attrName>
                                        </p:attrNameLst>
                                      </p:cBhvr>
                                      <p:tavLst>
                                        <p:tav tm="0">
                                          <p:val>
                                            <p:strVal val="ppt_x"/>
                                          </p:val>
                                        </p:tav>
                                        <p:tav tm="100000">
                                          <p:val>
                                            <p:strVal val="1+ppt_w/2"/>
                                          </p:val>
                                        </p:tav>
                                      </p:tavLst>
                                    </p:anim>
                                    <p:anim calcmode="lin" valueType="num">
                                      <p:cBhvr additive="base">
                                        <p:cTn id="44" dur="500"/>
                                        <p:tgtEl>
                                          <p:spTgt spid="4">
                                            <p:txEl>
                                              <p:pRg st="5" end="5"/>
                                            </p:txEl>
                                          </p:spTgt>
                                        </p:tgtEl>
                                        <p:attrNameLst>
                                          <p:attrName>ppt_y</p:attrName>
                                        </p:attrNameLst>
                                      </p:cBhvr>
                                      <p:tavLst>
                                        <p:tav tm="0">
                                          <p:val>
                                            <p:strVal val="ppt_y"/>
                                          </p:val>
                                        </p:tav>
                                        <p:tav tm="100000">
                                          <p:val>
                                            <p:strVal val="ppt_y"/>
                                          </p:val>
                                        </p:tav>
                                      </p:tavLst>
                                    </p:anim>
                                    <p:set>
                                      <p:cBhvr>
                                        <p:cTn id="45" dur="1" fill="hold">
                                          <p:stCondLst>
                                            <p:cond delay="499"/>
                                          </p:stCondLst>
                                        </p:cTn>
                                        <p:tgtEl>
                                          <p:spTgt spid="4">
                                            <p:txEl>
                                              <p:pRg st="5" end="5"/>
                                            </p:txEl>
                                          </p:spTgt>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xit" presetSubtype="2" fill="hold" grpId="0" nodeType="clickEffect">
                                  <p:stCondLst>
                                    <p:cond delay="0"/>
                                  </p:stCondLst>
                                  <p:childTnLst>
                                    <p:anim calcmode="lin" valueType="num">
                                      <p:cBhvr additive="base">
                                        <p:cTn id="49" dur="500"/>
                                        <p:tgtEl>
                                          <p:spTgt spid="4">
                                            <p:txEl>
                                              <p:pRg st="6" end="6"/>
                                            </p:txEl>
                                          </p:spTgt>
                                        </p:tgtEl>
                                        <p:attrNameLst>
                                          <p:attrName>ppt_x</p:attrName>
                                        </p:attrNameLst>
                                      </p:cBhvr>
                                      <p:tavLst>
                                        <p:tav tm="0">
                                          <p:val>
                                            <p:strVal val="ppt_x"/>
                                          </p:val>
                                        </p:tav>
                                        <p:tav tm="100000">
                                          <p:val>
                                            <p:strVal val="1+ppt_w/2"/>
                                          </p:val>
                                        </p:tav>
                                      </p:tavLst>
                                    </p:anim>
                                    <p:anim calcmode="lin" valueType="num">
                                      <p:cBhvr additive="base">
                                        <p:cTn id="50" dur="500"/>
                                        <p:tgtEl>
                                          <p:spTgt spid="4">
                                            <p:txEl>
                                              <p:pRg st="6" end="6"/>
                                            </p:txEl>
                                          </p:spTgt>
                                        </p:tgtEl>
                                        <p:attrNameLst>
                                          <p:attrName>ppt_y</p:attrName>
                                        </p:attrNameLst>
                                      </p:cBhvr>
                                      <p:tavLst>
                                        <p:tav tm="0">
                                          <p:val>
                                            <p:strVal val="ppt_y"/>
                                          </p:val>
                                        </p:tav>
                                        <p:tav tm="100000">
                                          <p:val>
                                            <p:strVal val="ppt_y"/>
                                          </p:val>
                                        </p:tav>
                                      </p:tavLst>
                                    </p:anim>
                                    <p:set>
                                      <p:cBhvr>
                                        <p:cTn id="51" dur="1" fill="hold">
                                          <p:stCondLst>
                                            <p:cond delay="499"/>
                                          </p:stCondLst>
                                        </p:cTn>
                                        <p:tgtEl>
                                          <p:spTgt spid="4">
                                            <p:txEl>
                                              <p:pRg st="6" end="6"/>
                                            </p:txEl>
                                          </p:spTgt>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 presetClass="exit" presetSubtype="2" fill="hold" grpId="0" nodeType="clickEffect">
                                  <p:stCondLst>
                                    <p:cond delay="0"/>
                                  </p:stCondLst>
                                  <p:childTnLst>
                                    <p:anim calcmode="lin" valueType="num">
                                      <p:cBhvr additive="base">
                                        <p:cTn id="55" dur="500"/>
                                        <p:tgtEl>
                                          <p:spTgt spid="4">
                                            <p:txEl>
                                              <p:pRg st="7" end="7"/>
                                            </p:txEl>
                                          </p:spTgt>
                                        </p:tgtEl>
                                        <p:attrNameLst>
                                          <p:attrName>ppt_x</p:attrName>
                                        </p:attrNameLst>
                                      </p:cBhvr>
                                      <p:tavLst>
                                        <p:tav tm="0">
                                          <p:val>
                                            <p:strVal val="ppt_x"/>
                                          </p:val>
                                        </p:tav>
                                        <p:tav tm="100000">
                                          <p:val>
                                            <p:strVal val="1+ppt_w/2"/>
                                          </p:val>
                                        </p:tav>
                                      </p:tavLst>
                                    </p:anim>
                                    <p:anim calcmode="lin" valueType="num">
                                      <p:cBhvr additive="base">
                                        <p:cTn id="56" dur="500"/>
                                        <p:tgtEl>
                                          <p:spTgt spid="4">
                                            <p:txEl>
                                              <p:pRg st="7" end="7"/>
                                            </p:txEl>
                                          </p:spTgt>
                                        </p:tgtEl>
                                        <p:attrNameLst>
                                          <p:attrName>ppt_y</p:attrName>
                                        </p:attrNameLst>
                                      </p:cBhvr>
                                      <p:tavLst>
                                        <p:tav tm="0">
                                          <p:val>
                                            <p:strVal val="ppt_y"/>
                                          </p:val>
                                        </p:tav>
                                        <p:tav tm="100000">
                                          <p:val>
                                            <p:strVal val="ppt_y"/>
                                          </p:val>
                                        </p:tav>
                                      </p:tavLst>
                                    </p:anim>
                                    <p:set>
                                      <p:cBhvr>
                                        <p:cTn id="57" dur="1" fill="hold">
                                          <p:stCondLst>
                                            <p:cond delay="499"/>
                                          </p:stCondLst>
                                        </p:cTn>
                                        <p:tgtEl>
                                          <p:spTgt spid="4">
                                            <p:txEl>
                                              <p:pRg st="7" end="7"/>
                                            </p:tx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 presetClass="exit" presetSubtype="2" fill="hold" grpId="0" nodeType="clickEffect">
                                  <p:stCondLst>
                                    <p:cond delay="0"/>
                                  </p:stCondLst>
                                  <p:childTnLst>
                                    <p:anim calcmode="lin" valueType="num">
                                      <p:cBhvr additive="base">
                                        <p:cTn id="61" dur="500"/>
                                        <p:tgtEl>
                                          <p:spTgt spid="4">
                                            <p:txEl>
                                              <p:pRg st="8" end="8"/>
                                            </p:txEl>
                                          </p:spTgt>
                                        </p:tgtEl>
                                        <p:attrNameLst>
                                          <p:attrName>ppt_x</p:attrName>
                                        </p:attrNameLst>
                                      </p:cBhvr>
                                      <p:tavLst>
                                        <p:tav tm="0">
                                          <p:val>
                                            <p:strVal val="ppt_x"/>
                                          </p:val>
                                        </p:tav>
                                        <p:tav tm="100000">
                                          <p:val>
                                            <p:strVal val="1+ppt_w/2"/>
                                          </p:val>
                                        </p:tav>
                                      </p:tavLst>
                                    </p:anim>
                                    <p:anim calcmode="lin" valueType="num">
                                      <p:cBhvr additive="base">
                                        <p:cTn id="62" dur="500"/>
                                        <p:tgtEl>
                                          <p:spTgt spid="4">
                                            <p:txEl>
                                              <p:pRg st="8" end="8"/>
                                            </p:txEl>
                                          </p:spTgt>
                                        </p:tgtEl>
                                        <p:attrNameLst>
                                          <p:attrName>ppt_y</p:attrName>
                                        </p:attrNameLst>
                                      </p:cBhvr>
                                      <p:tavLst>
                                        <p:tav tm="0">
                                          <p:val>
                                            <p:strVal val="ppt_y"/>
                                          </p:val>
                                        </p:tav>
                                        <p:tav tm="100000">
                                          <p:val>
                                            <p:strVal val="ppt_y"/>
                                          </p:val>
                                        </p:tav>
                                      </p:tavLst>
                                    </p:anim>
                                    <p:set>
                                      <p:cBhvr>
                                        <p:cTn id="63" dur="1" fill="hold">
                                          <p:stCondLst>
                                            <p:cond delay="499"/>
                                          </p:stCondLst>
                                        </p:cTn>
                                        <p:tgtEl>
                                          <p:spTgt spid="4">
                                            <p:txEl>
                                              <p:pRg st="8" end="8"/>
                                            </p:txEl>
                                          </p:spTgt>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xit" presetSubtype="2" fill="hold" grpId="0" nodeType="clickEffect">
                                  <p:stCondLst>
                                    <p:cond delay="0"/>
                                  </p:stCondLst>
                                  <p:childTnLst>
                                    <p:anim calcmode="lin" valueType="num">
                                      <p:cBhvr additive="base">
                                        <p:cTn id="67" dur="500"/>
                                        <p:tgtEl>
                                          <p:spTgt spid="4">
                                            <p:txEl>
                                              <p:pRg st="9" end="9"/>
                                            </p:txEl>
                                          </p:spTgt>
                                        </p:tgtEl>
                                        <p:attrNameLst>
                                          <p:attrName>ppt_x</p:attrName>
                                        </p:attrNameLst>
                                      </p:cBhvr>
                                      <p:tavLst>
                                        <p:tav tm="0">
                                          <p:val>
                                            <p:strVal val="ppt_x"/>
                                          </p:val>
                                        </p:tav>
                                        <p:tav tm="100000">
                                          <p:val>
                                            <p:strVal val="1+ppt_w/2"/>
                                          </p:val>
                                        </p:tav>
                                      </p:tavLst>
                                    </p:anim>
                                    <p:anim calcmode="lin" valueType="num">
                                      <p:cBhvr additive="base">
                                        <p:cTn id="68" dur="500"/>
                                        <p:tgtEl>
                                          <p:spTgt spid="4">
                                            <p:txEl>
                                              <p:pRg st="9" end="9"/>
                                            </p:txEl>
                                          </p:spTgt>
                                        </p:tgtEl>
                                        <p:attrNameLst>
                                          <p:attrName>ppt_y</p:attrName>
                                        </p:attrNameLst>
                                      </p:cBhvr>
                                      <p:tavLst>
                                        <p:tav tm="0">
                                          <p:val>
                                            <p:strVal val="ppt_y"/>
                                          </p:val>
                                        </p:tav>
                                        <p:tav tm="100000">
                                          <p:val>
                                            <p:strVal val="ppt_y"/>
                                          </p:val>
                                        </p:tav>
                                      </p:tavLst>
                                    </p:anim>
                                    <p:set>
                                      <p:cBhvr>
                                        <p:cTn id="69" dur="1" fill="hold">
                                          <p:stCondLst>
                                            <p:cond delay="499"/>
                                          </p:stCondLst>
                                        </p:cTn>
                                        <p:tgtEl>
                                          <p:spTgt spid="4">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357158" y="1428736"/>
            <a:ext cx="8413757" cy="4857784"/>
          </a:xfrm>
          <a:prstGeom prst="rect">
            <a:avLst/>
          </a:prstGeom>
          <a:noFill/>
          <a:ln>
            <a:miter lim="800000"/>
            <a:headEnd/>
            <a:tailEnd/>
          </a:ln>
        </p:spPr>
      </p:pic>
      <p:sp>
        <p:nvSpPr>
          <p:cNvPr id="6" name="Прямоугольник 5"/>
          <p:cNvSpPr/>
          <p:nvPr/>
        </p:nvSpPr>
        <p:spPr>
          <a:xfrm>
            <a:off x="571472" y="642918"/>
            <a:ext cx="8001056" cy="1077218"/>
          </a:xfrm>
          <a:prstGeom prst="rect">
            <a:avLst/>
          </a:prstGeom>
        </p:spPr>
        <p:txBody>
          <a:bodyPr wrap="square">
            <a:spAutoFit/>
          </a:bodyPr>
          <a:lstStyle/>
          <a:p>
            <a:r>
              <a:rPr lang="kk-KZ" sz="3200" dirty="0" smtClean="0">
                <a:solidFill>
                  <a:srgbClr val="FF0000"/>
                </a:solidFill>
                <a:latin typeface="Times New Roman" pitchFamily="18" charset="0"/>
                <a:cs typeface="Times New Roman" pitchFamily="18" charset="0"/>
              </a:rPr>
              <a:t>Компьютер құрылғыларының аттарын толықтыр:</a:t>
            </a:r>
            <a:endParaRPr lang="ru-RU" sz="3200" dirty="0">
              <a:solidFill>
                <a:srgbClr val="FF0000"/>
              </a:solidFill>
            </a:endParaRPr>
          </a:p>
        </p:txBody>
      </p:sp>
      <p:sp>
        <p:nvSpPr>
          <p:cNvPr id="4" name="WordArt 6"/>
          <p:cNvSpPr>
            <a:spLocks noChangeArrowheads="1" noChangeShapeType="1" noTextEdit="1"/>
          </p:cNvSpPr>
          <p:nvPr/>
        </p:nvSpPr>
        <p:spPr bwMode="auto">
          <a:xfrm>
            <a:off x="857224" y="142852"/>
            <a:ext cx="7000875" cy="665162"/>
          </a:xfrm>
          <a:prstGeom prst="rect">
            <a:avLst/>
          </a:prstGeom>
        </p:spPr>
        <p:txBody>
          <a:bodyPr wrap="none" fromWordArt="1">
            <a:prstTxWarp prst="textPlain">
              <a:avLst>
                <a:gd name="adj" fmla="val 50000"/>
              </a:avLst>
            </a:prstTxWarp>
          </a:bodyPr>
          <a:lstStyle/>
          <a:p>
            <a:pPr algn="ctr"/>
            <a:r>
              <a:rPr lang="kk-KZ" sz="2400" kern="10" dirty="0" smtClean="0">
                <a:ln w="9525">
                  <a:noFill/>
                  <a:round/>
                  <a:headEnd/>
                  <a:tailEnd/>
                </a:ln>
                <a:solidFill>
                  <a:srgbClr val="00FF00"/>
                </a:solidFill>
                <a:latin typeface="KZ Bookman Old Style"/>
              </a:rPr>
              <a:t>Өткен</a:t>
            </a:r>
            <a:r>
              <a:rPr lang="en-US" sz="2400" kern="10" dirty="0" smtClean="0">
                <a:ln w="9525">
                  <a:noFill/>
                  <a:round/>
                  <a:headEnd/>
                  <a:tailEnd/>
                </a:ln>
                <a:solidFill>
                  <a:srgbClr val="00FF00"/>
                </a:solidFill>
                <a:latin typeface="KZ Bookman Old Style"/>
              </a:rPr>
              <a:t> </a:t>
            </a:r>
            <a:r>
              <a:rPr lang="kk-KZ" sz="2400" kern="10" dirty="0" smtClean="0">
                <a:ln w="9525">
                  <a:noFill/>
                  <a:round/>
                  <a:headEnd/>
                  <a:tailEnd/>
                </a:ln>
                <a:solidFill>
                  <a:srgbClr val="00FF00"/>
                </a:solidFill>
                <a:latin typeface="KZ Bookman Old Style"/>
              </a:rPr>
              <a:t>тақырыпқа шолу:</a:t>
            </a:r>
            <a:endParaRPr lang="ru-RU" sz="2400" kern="10" dirty="0">
              <a:ln w="9525">
                <a:noFill/>
                <a:round/>
                <a:headEnd/>
                <a:tailEnd/>
              </a:ln>
              <a:solidFill>
                <a:srgbClr val="00FF00"/>
              </a:solidFill>
              <a:latin typeface="KZ Bookman Old Style"/>
            </a:endParaRPr>
          </a:p>
        </p:txBody>
      </p:sp>
      <p:sp>
        <p:nvSpPr>
          <p:cNvPr id="7" name="TextBox 6"/>
          <p:cNvSpPr txBox="1"/>
          <p:nvPr/>
        </p:nvSpPr>
        <p:spPr>
          <a:xfrm>
            <a:off x="571472" y="1571612"/>
            <a:ext cx="1223412" cy="646331"/>
          </a:xfrm>
          <a:prstGeom prst="rect">
            <a:avLst/>
          </a:prstGeom>
          <a:noFill/>
        </p:spPr>
        <p:txBody>
          <a:bodyPr wrap="none" rtlCol="0">
            <a:spAutoFit/>
          </a:bodyPr>
          <a:lstStyle/>
          <a:p>
            <a:r>
              <a:rPr lang="kk-KZ" sz="3600" dirty="0" smtClean="0"/>
              <a:t>мони</a:t>
            </a:r>
            <a:endParaRPr lang="ru-RU" sz="3600" dirty="0"/>
          </a:p>
        </p:txBody>
      </p:sp>
      <p:sp>
        <p:nvSpPr>
          <p:cNvPr id="8" name="TextBox 7"/>
          <p:cNvSpPr txBox="1"/>
          <p:nvPr/>
        </p:nvSpPr>
        <p:spPr>
          <a:xfrm>
            <a:off x="142844" y="2285992"/>
            <a:ext cx="1357322" cy="584775"/>
          </a:xfrm>
          <a:prstGeom prst="rect">
            <a:avLst/>
          </a:prstGeom>
          <a:noFill/>
        </p:spPr>
        <p:txBody>
          <a:bodyPr wrap="square" rtlCol="0">
            <a:spAutoFit/>
          </a:bodyPr>
          <a:lstStyle/>
          <a:p>
            <a:r>
              <a:rPr lang="kk-KZ" sz="3200" dirty="0" smtClean="0"/>
              <a:t>перне</a:t>
            </a:r>
            <a:endParaRPr lang="ru-RU" sz="3200" dirty="0"/>
          </a:p>
        </p:txBody>
      </p:sp>
      <p:sp>
        <p:nvSpPr>
          <p:cNvPr id="9" name="TextBox 8"/>
          <p:cNvSpPr txBox="1"/>
          <p:nvPr/>
        </p:nvSpPr>
        <p:spPr>
          <a:xfrm>
            <a:off x="6858016" y="1500174"/>
            <a:ext cx="1233543" cy="707886"/>
          </a:xfrm>
          <a:prstGeom prst="rect">
            <a:avLst/>
          </a:prstGeom>
          <a:noFill/>
        </p:spPr>
        <p:txBody>
          <a:bodyPr wrap="none" rtlCol="0">
            <a:spAutoFit/>
          </a:bodyPr>
          <a:lstStyle/>
          <a:p>
            <a:r>
              <a:rPr lang="kk-KZ" sz="4000" dirty="0" smtClean="0"/>
              <a:t>блок</a:t>
            </a:r>
            <a:endParaRPr lang="ru-RU" sz="4000" dirty="0"/>
          </a:p>
        </p:txBody>
      </p:sp>
      <p:sp>
        <p:nvSpPr>
          <p:cNvPr id="10" name="TextBox 9"/>
          <p:cNvSpPr txBox="1"/>
          <p:nvPr/>
        </p:nvSpPr>
        <p:spPr>
          <a:xfrm>
            <a:off x="928662" y="5143512"/>
            <a:ext cx="1143008" cy="646331"/>
          </a:xfrm>
          <a:prstGeom prst="rect">
            <a:avLst/>
          </a:prstGeom>
          <a:noFill/>
        </p:spPr>
        <p:txBody>
          <a:bodyPr wrap="square" rtlCol="0">
            <a:spAutoFit/>
          </a:bodyPr>
          <a:lstStyle/>
          <a:p>
            <a:r>
              <a:rPr lang="kk-KZ" sz="3600" dirty="0" smtClean="0"/>
              <a:t>ышқ</a:t>
            </a:r>
            <a:endParaRPr lang="ru-RU" sz="3600" dirty="0"/>
          </a:p>
        </p:txBody>
      </p:sp>
      <p:sp>
        <p:nvSpPr>
          <p:cNvPr id="11" name="TextBox 10"/>
          <p:cNvSpPr txBox="1"/>
          <p:nvPr/>
        </p:nvSpPr>
        <p:spPr>
          <a:xfrm>
            <a:off x="4286248" y="5500702"/>
            <a:ext cx="1285884" cy="646331"/>
          </a:xfrm>
          <a:prstGeom prst="rect">
            <a:avLst/>
          </a:prstGeom>
          <a:noFill/>
        </p:spPr>
        <p:txBody>
          <a:bodyPr wrap="square" rtlCol="0">
            <a:spAutoFit/>
          </a:bodyPr>
          <a:lstStyle/>
          <a:p>
            <a:r>
              <a:rPr lang="kk-KZ" sz="3600" dirty="0" smtClean="0"/>
              <a:t>Диск</a:t>
            </a:r>
            <a:endParaRPr lang="ru-RU"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7"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9"/>
                                        </p:tgtEl>
                                        <p:attrNameLst>
                                          <p:attrName>style.visibility</p:attrName>
                                        </p:attrNameLst>
                                      </p:cBhvr>
                                      <p:to>
                                        <p:strVal val="visible"/>
                                      </p:to>
                                    </p:set>
                                    <p:anim calcmode="discrete" valueType="clr">
                                      <p:cBhvr override="childStyle">
                                        <p:cTn id="21"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
                                        </p:tgtEl>
                                        <p:attrNameLst>
                                          <p:attrName>fillcolor</p:attrName>
                                        </p:attrNameLst>
                                      </p:cBhvr>
                                      <p:tavLst>
                                        <p:tav tm="0">
                                          <p:val>
                                            <p:clrVal>
                                              <a:schemeClr val="accent2"/>
                                            </p:clrVal>
                                          </p:val>
                                        </p:tav>
                                        <p:tav tm="50000">
                                          <p:val>
                                            <p:clrVal>
                                              <a:schemeClr val="hlink"/>
                                            </p:clrVal>
                                          </p:val>
                                        </p:tav>
                                      </p:tavLst>
                                    </p:anim>
                                    <p:set>
                                      <p:cBhvr>
                                        <p:cTn id="23" dur="80"/>
                                        <p:tgtEl>
                                          <p:spTgt spid="9"/>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0"/>
                                        </p:tgtEl>
                                        <p:attrNameLst>
                                          <p:attrName>style.visibility</p:attrName>
                                        </p:attrNameLst>
                                      </p:cBhvr>
                                      <p:to>
                                        <p:strVal val="visible"/>
                                      </p:to>
                                    </p:set>
                                    <p:anim calcmode="discrete" valueType="clr">
                                      <p:cBhvr override="childStyle">
                                        <p:cTn id="28"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0"/>
                                        </p:tgtEl>
                                        <p:attrNameLst>
                                          <p:attrName>fillcolor</p:attrName>
                                        </p:attrNameLst>
                                      </p:cBhvr>
                                      <p:tavLst>
                                        <p:tav tm="0">
                                          <p:val>
                                            <p:clrVal>
                                              <a:schemeClr val="accent2"/>
                                            </p:clrVal>
                                          </p:val>
                                        </p:tav>
                                        <p:tav tm="50000">
                                          <p:val>
                                            <p:clrVal>
                                              <a:schemeClr val="hlink"/>
                                            </p:clrVal>
                                          </p:val>
                                        </p:tav>
                                      </p:tavLst>
                                    </p:anim>
                                    <p:set>
                                      <p:cBhvr>
                                        <p:cTn id="30" dur="80"/>
                                        <p:tgtEl>
                                          <p:spTgt spid="10"/>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1"/>
                                        </p:tgtEl>
                                        <p:attrNameLst>
                                          <p:attrName>style.visibility</p:attrName>
                                        </p:attrNameLst>
                                      </p:cBhvr>
                                      <p:to>
                                        <p:strVal val="visible"/>
                                      </p:to>
                                    </p:set>
                                    <p:anim calcmode="discrete" valueType="clr">
                                      <p:cBhvr override="childStyle">
                                        <p:cTn id="35"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1"/>
                                        </p:tgtEl>
                                        <p:attrNameLst>
                                          <p:attrName>fillcolor</p:attrName>
                                        </p:attrNameLst>
                                      </p:cBhvr>
                                      <p:tavLst>
                                        <p:tav tm="0">
                                          <p:val>
                                            <p:clrVal>
                                              <a:schemeClr val="accent2"/>
                                            </p:clrVal>
                                          </p:val>
                                        </p:tav>
                                        <p:tav tm="50000">
                                          <p:val>
                                            <p:clrVal>
                                              <a:schemeClr val="hlink"/>
                                            </p:clrVal>
                                          </p:val>
                                        </p:tav>
                                      </p:tavLst>
                                    </p:anim>
                                    <p:set>
                                      <p:cBhvr>
                                        <p:cTn id="37"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1857356" y="980288"/>
          <a:ext cx="5715040" cy="2914482"/>
        </p:xfrm>
        <a:graphic>
          <a:graphicData uri="http://schemas.openxmlformats.org/drawingml/2006/table">
            <a:tbl>
              <a:tblPr firstRow="1" bandRow="1">
                <a:tableStyleId>{FABFCF23-3B69-468F-B69F-88F6DE6A72F2}</a:tableStyleId>
              </a:tblPr>
              <a:tblGrid>
                <a:gridCol w="2857520"/>
                <a:gridCol w="2857520"/>
              </a:tblGrid>
              <a:tr h="803139">
                <a:tc>
                  <a:txBody>
                    <a:bodyPr/>
                    <a:lstStyle/>
                    <a:p>
                      <a:pPr algn="ctr"/>
                      <a:r>
                        <a:rPr lang="kk-KZ" sz="2400" dirty="0" smtClean="0"/>
                        <a:t>Енгізу</a:t>
                      </a:r>
                      <a:r>
                        <a:rPr lang="kk-KZ" sz="2400" baseline="0" dirty="0" smtClean="0"/>
                        <a:t>  құрылғылары</a:t>
                      </a:r>
                      <a:endParaRPr lang="ru-RU" sz="2400" dirty="0"/>
                    </a:p>
                  </a:txBody>
                  <a:tcPr>
                    <a:solidFill>
                      <a:srgbClr val="FF3300"/>
                    </a:solidFill>
                  </a:tcPr>
                </a:tc>
                <a:tc>
                  <a:txBody>
                    <a:bodyPr/>
                    <a:lstStyle/>
                    <a:p>
                      <a:pPr algn="ctr"/>
                      <a:r>
                        <a:rPr lang="kk-KZ" sz="2400" dirty="0" smtClean="0"/>
                        <a:t>Шығару құрылғылары</a:t>
                      </a:r>
                      <a:endParaRPr lang="ru-RU" sz="2400" dirty="0"/>
                    </a:p>
                  </a:txBody>
                  <a:tcPr>
                    <a:solidFill>
                      <a:srgbClr val="FF3300"/>
                    </a:solidFill>
                  </a:tcPr>
                </a:tc>
              </a:tr>
              <a:tr h="697174">
                <a:tc>
                  <a:txBody>
                    <a:bodyPr/>
                    <a:lstStyle/>
                    <a:p>
                      <a:endParaRPr lang="ru-RU" dirty="0"/>
                    </a:p>
                  </a:txBody>
                  <a:tcPr/>
                </a:tc>
                <a:tc>
                  <a:txBody>
                    <a:bodyPr/>
                    <a:lstStyle/>
                    <a:p>
                      <a:r>
                        <a:rPr lang="kk-KZ" dirty="0" smtClean="0"/>
                        <a:t>    </a:t>
                      </a:r>
                      <a:endParaRPr lang="ru-RU" dirty="0"/>
                    </a:p>
                  </a:txBody>
                  <a:tcPr/>
                </a:tc>
              </a:tr>
              <a:tr h="697174">
                <a:tc>
                  <a:txBody>
                    <a:bodyPr/>
                    <a:lstStyle/>
                    <a:p>
                      <a:r>
                        <a:rPr lang="kk-KZ" dirty="0" smtClean="0"/>
                        <a:t>  </a:t>
                      </a:r>
                      <a:endParaRPr lang="ru-RU" dirty="0"/>
                    </a:p>
                  </a:txBody>
                  <a:tcPr/>
                </a:tc>
                <a:tc>
                  <a:txBody>
                    <a:bodyPr/>
                    <a:lstStyle/>
                    <a:p>
                      <a:r>
                        <a:rPr lang="kk-KZ" dirty="0" smtClean="0"/>
                        <a:t>  </a:t>
                      </a:r>
                      <a:r>
                        <a:rPr lang="kk-KZ" baseline="0" dirty="0" smtClean="0"/>
                        <a:t> </a:t>
                      </a:r>
                      <a:endParaRPr lang="ru-RU" dirty="0"/>
                    </a:p>
                  </a:txBody>
                  <a:tcPr/>
                </a:tc>
              </a:tr>
              <a:tr h="697174">
                <a:tc>
                  <a:txBody>
                    <a:bodyPr/>
                    <a:lstStyle/>
                    <a:p>
                      <a:endParaRPr lang="ru-RU" dirty="0"/>
                    </a:p>
                  </a:txBody>
                  <a:tcPr/>
                </a:tc>
                <a:tc>
                  <a:txBody>
                    <a:bodyPr/>
                    <a:lstStyle/>
                    <a:p>
                      <a:r>
                        <a:rPr lang="kk-KZ" dirty="0" smtClean="0"/>
                        <a:t>    </a:t>
                      </a:r>
                      <a:endParaRPr lang="ru-RU" dirty="0"/>
                    </a:p>
                  </a:txBody>
                  <a:tcPr/>
                </a:tc>
              </a:tr>
            </a:tbl>
          </a:graphicData>
        </a:graphic>
      </p:graphicFrame>
      <p:cxnSp>
        <p:nvCxnSpPr>
          <p:cNvPr id="6" name="Прямая соединительная линия 5"/>
          <p:cNvCxnSpPr/>
          <p:nvPr/>
        </p:nvCxnSpPr>
        <p:spPr>
          <a:xfrm rot="5400000">
            <a:off x="3214688" y="2500296"/>
            <a:ext cx="2859087" cy="1587"/>
          </a:xfrm>
          <a:prstGeom prst="line">
            <a:avLst/>
          </a:prstGeom>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1928794" y="1928802"/>
            <a:ext cx="2487988" cy="461665"/>
          </a:xfrm>
          <a:prstGeom prst="rect">
            <a:avLst/>
          </a:prstGeom>
          <a:noFill/>
        </p:spPr>
        <p:txBody>
          <a:bodyPr wrap="square" lIns="91440" tIns="45720" rIns="91440" bIns="45720">
            <a:spAutoFit/>
          </a:bodyPr>
          <a:lstStyle/>
          <a:p>
            <a:pPr algn="ctr"/>
            <a:r>
              <a:rPr lang="kk-KZ" sz="2400" b="1" cap="none"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rPr>
              <a:t>Пернетақта</a:t>
            </a:r>
            <a:endParaRPr lang="ru-RU" sz="2400" b="1" cap="none"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endParaRPr>
          </a:p>
        </p:txBody>
      </p:sp>
      <p:sp>
        <p:nvSpPr>
          <p:cNvPr id="7" name="Прямоугольник 6"/>
          <p:cNvSpPr/>
          <p:nvPr/>
        </p:nvSpPr>
        <p:spPr>
          <a:xfrm>
            <a:off x="1214414" y="2643182"/>
            <a:ext cx="3202368" cy="461665"/>
          </a:xfrm>
          <a:prstGeom prst="rect">
            <a:avLst/>
          </a:prstGeom>
          <a:noFill/>
        </p:spPr>
        <p:txBody>
          <a:bodyPr wrap="square" lIns="91440" tIns="45720" rIns="91440" bIns="45720">
            <a:spAutoFit/>
          </a:bodyPr>
          <a:lstStyle/>
          <a:p>
            <a:pPr algn="ctr"/>
            <a:r>
              <a:rPr lang="kk-KZ" sz="2400" b="1" cap="none"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rPr>
              <a:t>Сканер</a:t>
            </a:r>
            <a:endParaRPr lang="ru-RU" sz="2400" b="1" cap="none"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endParaRPr>
          </a:p>
        </p:txBody>
      </p:sp>
      <p:sp>
        <p:nvSpPr>
          <p:cNvPr id="8" name="Прямоугольник 7"/>
          <p:cNvSpPr/>
          <p:nvPr/>
        </p:nvSpPr>
        <p:spPr>
          <a:xfrm>
            <a:off x="4500562" y="1857364"/>
            <a:ext cx="3000396" cy="461665"/>
          </a:xfrm>
          <a:prstGeom prst="rect">
            <a:avLst/>
          </a:prstGeom>
          <a:noFill/>
        </p:spPr>
        <p:txBody>
          <a:bodyPr wrap="square" lIns="91440" tIns="45720" rIns="91440" bIns="45720">
            <a:spAutoFit/>
          </a:bodyPr>
          <a:lstStyle/>
          <a:p>
            <a:pPr algn="ctr"/>
            <a:r>
              <a:rPr lang="kk-KZ" sz="2400" b="1" cap="none"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rPr>
              <a:t>Принтер</a:t>
            </a:r>
            <a:endParaRPr lang="ru-RU" sz="2400" b="1" cap="none"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endParaRPr>
          </a:p>
        </p:txBody>
      </p:sp>
      <p:sp>
        <p:nvSpPr>
          <p:cNvPr id="9" name="Прямоугольник 8"/>
          <p:cNvSpPr/>
          <p:nvPr/>
        </p:nvSpPr>
        <p:spPr>
          <a:xfrm>
            <a:off x="4643438" y="2571744"/>
            <a:ext cx="3202368" cy="461665"/>
          </a:xfrm>
          <a:prstGeom prst="rect">
            <a:avLst/>
          </a:prstGeom>
          <a:noFill/>
        </p:spPr>
        <p:txBody>
          <a:bodyPr wrap="square" lIns="91440" tIns="45720" rIns="91440" bIns="45720">
            <a:spAutoFit/>
          </a:bodyPr>
          <a:lstStyle/>
          <a:p>
            <a:pPr algn="ctr"/>
            <a:r>
              <a:rPr lang="kk-KZ" sz="2400" b="1" cap="none"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rPr>
              <a:t>Монитор</a:t>
            </a:r>
            <a:endParaRPr lang="ru-RU" sz="2400" b="1" cap="none"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endParaRPr>
          </a:p>
        </p:txBody>
      </p:sp>
      <p:pic>
        <p:nvPicPr>
          <p:cNvPr id="10" name="Picture 38" descr="0027"/>
          <p:cNvPicPr>
            <a:picLocks noChangeAspect="1" noChangeArrowheads="1"/>
          </p:cNvPicPr>
          <p:nvPr/>
        </p:nvPicPr>
        <p:blipFill>
          <a:blip r:embed="rId2">
            <a:clrChange>
              <a:clrFrom>
                <a:srgbClr val="FBEEEA"/>
              </a:clrFrom>
              <a:clrTo>
                <a:srgbClr val="FBEEEA">
                  <a:alpha val="0"/>
                </a:srgbClr>
              </a:clrTo>
            </a:clrChange>
          </a:blip>
          <a:srcRect l="15376" r="5087"/>
          <a:stretch>
            <a:fillRect/>
          </a:stretch>
        </p:blipFill>
        <p:spPr>
          <a:xfrm>
            <a:off x="4929190" y="4071942"/>
            <a:ext cx="1714512" cy="2034993"/>
          </a:xfrm>
          <a:prstGeom prst="rect">
            <a:avLst/>
          </a:prstGeom>
          <a:noFill/>
          <a:ln/>
        </p:spPr>
      </p:pic>
      <p:pic>
        <p:nvPicPr>
          <p:cNvPr id="11" name="Picture 48" descr="img21"/>
          <p:cNvPicPr>
            <a:picLocks noChangeAspect="1" noChangeArrowheads="1"/>
          </p:cNvPicPr>
          <p:nvPr/>
        </p:nvPicPr>
        <p:blipFill>
          <a:blip r:embed="rId3"/>
          <a:srcRect/>
          <a:stretch>
            <a:fillRect/>
          </a:stretch>
        </p:blipFill>
        <p:spPr bwMode="auto">
          <a:xfrm>
            <a:off x="428596" y="4357694"/>
            <a:ext cx="1647433" cy="1624010"/>
          </a:xfrm>
          <a:prstGeom prst="rect">
            <a:avLst/>
          </a:prstGeom>
          <a:noFill/>
        </p:spPr>
      </p:pic>
      <p:pic>
        <p:nvPicPr>
          <p:cNvPr id="12" name="Picture 49" descr="img15"/>
          <p:cNvPicPr>
            <a:picLocks noChangeAspect="1" noChangeArrowheads="1"/>
          </p:cNvPicPr>
          <p:nvPr/>
        </p:nvPicPr>
        <p:blipFill>
          <a:blip r:embed="rId4">
            <a:clrChange>
              <a:clrFrom>
                <a:srgbClr val="E1EBE3"/>
              </a:clrFrom>
              <a:clrTo>
                <a:srgbClr val="E1EBE3">
                  <a:alpha val="0"/>
                </a:srgbClr>
              </a:clrTo>
            </a:clrChange>
          </a:blip>
          <a:srcRect l="7353" t="15012" b="14900"/>
          <a:stretch>
            <a:fillRect/>
          </a:stretch>
        </p:blipFill>
        <p:spPr bwMode="auto">
          <a:xfrm>
            <a:off x="2214546" y="4000504"/>
            <a:ext cx="2500330" cy="1400723"/>
          </a:xfrm>
          <a:prstGeom prst="rect">
            <a:avLst/>
          </a:prstGeom>
          <a:noFill/>
        </p:spPr>
      </p:pic>
      <p:pic>
        <p:nvPicPr>
          <p:cNvPr id="13" name="Picture 47" descr="img19"/>
          <p:cNvPicPr>
            <a:picLocks noChangeAspect="1" noChangeArrowheads="1"/>
          </p:cNvPicPr>
          <p:nvPr/>
        </p:nvPicPr>
        <p:blipFill>
          <a:blip r:embed="rId5">
            <a:clrChange>
              <a:clrFrom>
                <a:srgbClr val="D4DED5"/>
              </a:clrFrom>
              <a:clrTo>
                <a:srgbClr val="D4DED5">
                  <a:alpha val="0"/>
                </a:srgbClr>
              </a:clrTo>
            </a:clrChange>
          </a:blip>
          <a:srcRect l="10350" t="4675" r="13699" b="7825"/>
          <a:stretch>
            <a:fillRect/>
          </a:stretch>
        </p:blipFill>
        <p:spPr bwMode="auto">
          <a:xfrm>
            <a:off x="6715140" y="4429132"/>
            <a:ext cx="2233613" cy="1927225"/>
          </a:xfrm>
          <a:prstGeom prst="rect">
            <a:avLst/>
          </a:prstGeom>
          <a:noFill/>
        </p:spPr>
      </p:pic>
      <p:sp>
        <p:nvSpPr>
          <p:cNvPr id="14" name="Прямоугольник 13"/>
          <p:cNvSpPr/>
          <p:nvPr/>
        </p:nvSpPr>
        <p:spPr>
          <a:xfrm>
            <a:off x="1571604" y="3214686"/>
            <a:ext cx="3202368" cy="461665"/>
          </a:xfrm>
          <a:prstGeom prst="rect">
            <a:avLst/>
          </a:prstGeom>
          <a:noFill/>
        </p:spPr>
        <p:txBody>
          <a:bodyPr wrap="square" lIns="91440" tIns="45720" rIns="91440" bIns="45720">
            <a:spAutoFit/>
          </a:bodyPr>
          <a:lstStyle/>
          <a:p>
            <a:pPr algn="ctr"/>
            <a:r>
              <a:rPr lang="kk-KZ" sz="2400"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rPr>
              <a:t>Микрофон </a:t>
            </a:r>
            <a:endParaRPr lang="ru-RU" sz="2400" b="1" cap="none"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endParaRPr>
          </a:p>
        </p:txBody>
      </p:sp>
      <p:sp>
        <p:nvSpPr>
          <p:cNvPr id="15" name="Прямоугольник 14"/>
          <p:cNvSpPr/>
          <p:nvPr/>
        </p:nvSpPr>
        <p:spPr>
          <a:xfrm>
            <a:off x="4429124" y="3214686"/>
            <a:ext cx="3202368" cy="461665"/>
          </a:xfrm>
          <a:prstGeom prst="rect">
            <a:avLst/>
          </a:prstGeom>
          <a:noFill/>
        </p:spPr>
        <p:txBody>
          <a:bodyPr wrap="square" lIns="91440" tIns="45720" rIns="91440" bIns="45720">
            <a:spAutoFit/>
          </a:bodyPr>
          <a:lstStyle/>
          <a:p>
            <a:pPr algn="ctr"/>
            <a:r>
              <a:rPr lang="kk-KZ" sz="2400" b="1" cap="none"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rPr>
              <a:t>Құлаққап</a:t>
            </a:r>
            <a:endParaRPr lang="ru-RU" sz="2400" b="1" cap="none"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endParaRPr>
          </a:p>
        </p:txBody>
      </p:sp>
      <p:pic>
        <p:nvPicPr>
          <p:cNvPr id="16" name="Picture 7" descr="img20"/>
          <p:cNvPicPr>
            <a:picLocks noChangeAspect="1" noChangeArrowheads="1"/>
          </p:cNvPicPr>
          <p:nvPr/>
        </p:nvPicPr>
        <p:blipFill>
          <a:blip r:embed="rId6"/>
          <a:srcRect l="5055" t="3130" r="1666"/>
          <a:stretch>
            <a:fillRect/>
          </a:stretch>
        </p:blipFill>
        <p:spPr bwMode="auto">
          <a:xfrm>
            <a:off x="285720" y="1571612"/>
            <a:ext cx="1493726" cy="1267222"/>
          </a:xfrm>
          <a:prstGeom prst="rect">
            <a:avLst/>
          </a:prstGeom>
          <a:noFill/>
        </p:spPr>
      </p:pic>
      <p:pic>
        <p:nvPicPr>
          <p:cNvPr id="17" name="Picture 6" descr="img24"/>
          <p:cNvPicPr>
            <a:picLocks noChangeAspect="1" noChangeArrowheads="1"/>
          </p:cNvPicPr>
          <p:nvPr/>
        </p:nvPicPr>
        <p:blipFill>
          <a:blip r:embed="rId7"/>
          <a:srcRect t="5449" b="3687"/>
          <a:stretch>
            <a:fillRect/>
          </a:stretch>
        </p:blipFill>
        <p:spPr>
          <a:xfrm>
            <a:off x="7229475" y="1643050"/>
            <a:ext cx="1914525" cy="1800225"/>
          </a:xfrm>
          <a:prstGeom prst="rect">
            <a:avLst/>
          </a:prstGeom>
          <a:noFill/>
          <a:ln/>
        </p:spPr>
      </p:pic>
      <p:sp>
        <p:nvSpPr>
          <p:cNvPr id="18" name="Прямоугольник 17"/>
          <p:cNvSpPr/>
          <p:nvPr/>
        </p:nvSpPr>
        <p:spPr>
          <a:xfrm>
            <a:off x="4357686" y="3500438"/>
            <a:ext cx="3202368" cy="461665"/>
          </a:xfrm>
          <a:prstGeom prst="rect">
            <a:avLst/>
          </a:prstGeom>
          <a:noFill/>
        </p:spPr>
        <p:txBody>
          <a:bodyPr wrap="square" lIns="91440" tIns="45720" rIns="91440" bIns="45720">
            <a:spAutoFit/>
          </a:bodyPr>
          <a:lstStyle/>
          <a:p>
            <a:pPr algn="ctr"/>
            <a:r>
              <a:rPr lang="kk-KZ" sz="2400"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rPr>
              <a:t>Колонка</a:t>
            </a:r>
            <a:endParaRPr lang="ru-RU" sz="2400" b="1" cap="none"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anim calcmode="discrete" valueType="clr">
                                      <p:cBhvr override="childStyle">
                                        <p:cTn id="1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
                                        </p:tgtEl>
                                        <p:attrNameLst>
                                          <p:attrName>fillcolor</p:attrName>
                                        </p:attrNameLst>
                                      </p:cBhvr>
                                      <p:tavLst>
                                        <p:tav tm="0">
                                          <p:val>
                                            <p:clrVal>
                                              <a:schemeClr val="accent2"/>
                                            </p:clrVal>
                                          </p:val>
                                        </p:tav>
                                        <p:tav tm="50000">
                                          <p:val>
                                            <p:clrVal>
                                              <a:schemeClr val="hlink"/>
                                            </p:clrVal>
                                          </p:val>
                                        </p:tav>
                                      </p:tavLst>
                                    </p:anim>
                                    <p:set>
                                      <p:cBhvr>
                                        <p:cTn id="16" dur="80"/>
                                        <p:tgtEl>
                                          <p:spTgt spid="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4"/>
                                        </p:tgtEl>
                                        <p:attrNameLst>
                                          <p:attrName>style.visibility</p:attrName>
                                        </p:attrNameLst>
                                      </p:cBhvr>
                                      <p:to>
                                        <p:strVal val="visible"/>
                                      </p:to>
                                    </p:set>
                                    <p:anim calcmode="discrete" valueType="clr">
                                      <p:cBhvr override="childStyle">
                                        <p:cTn id="21"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4"/>
                                        </p:tgtEl>
                                        <p:attrNameLst>
                                          <p:attrName>fillcolor</p:attrName>
                                        </p:attrNameLst>
                                      </p:cBhvr>
                                      <p:tavLst>
                                        <p:tav tm="0">
                                          <p:val>
                                            <p:clrVal>
                                              <a:schemeClr val="accent2"/>
                                            </p:clrVal>
                                          </p:val>
                                        </p:tav>
                                        <p:tav tm="50000">
                                          <p:val>
                                            <p:clrVal>
                                              <a:schemeClr val="hlink"/>
                                            </p:clrVal>
                                          </p:val>
                                        </p:tav>
                                      </p:tavLst>
                                    </p:anim>
                                    <p:set>
                                      <p:cBhvr>
                                        <p:cTn id="23" dur="80"/>
                                        <p:tgtEl>
                                          <p:spTgt spid="14"/>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8"/>
                                        </p:tgtEl>
                                        <p:attrNameLst>
                                          <p:attrName>style.visibility</p:attrName>
                                        </p:attrNameLst>
                                      </p:cBhvr>
                                      <p:to>
                                        <p:strVal val="visible"/>
                                      </p:to>
                                    </p:set>
                                    <p:anim calcmode="discrete" valueType="clr">
                                      <p:cBhvr override="childStyle">
                                        <p:cTn id="28"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8"/>
                                        </p:tgtEl>
                                        <p:attrNameLst>
                                          <p:attrName>fillcolor</p:attrName>
                                        </p:attrNameLst>
                                      </p:cBhvr>
                                      <p:tavLst>
                                        <p:tav tm="0">
                                          <p:val>
                                            <p:clrVal>
                                              <a:schemeClr val="accent2"/>
                                            </p:clrVal>
                                          </p:val>
                                        </p:tav>
                                        <p:tav tm="50000">
                                          <p:val>
                                            <p:clrVal>
                                              <a:schemeClr val="hlink"/>
                                            </p:clrVal>
                                          </p:val>
                                        </p:tav>
                                      </p:tavLst>
                                    </p:anim>
                                    <p:set>
                                      <p:cBhvr>
                                        <p:cTn id="30" dur="80"/>
                                        <p:tgtEl>
                                          <p:spTgt spid="8"/>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9"/>
                                        </p:tgtEl>
                                        <p:attrNameLst>
                                          <p:attrName>style.visibility</p:attrName>
                                        </p:attrNameLst>
                                      </p:cBhvr>
                                      <p:to>
                                        <p:strVal val="visible"/>
                                      </p:to>
                                    </p:set>
                                    <p:anim calcmode="discrete" valueType="clr">
                                      <p:cBhvr override="childStyle">
                                        <p:cTn id="35"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
                                        </p:tgtEl>
                                        <p:attrNameLst>
                                          <p:attrName>fillcolor</p:attrName>
                                        </p:attrNameLst>
                                      </p:cBhvr>
                                      <p:tavLst>
                                        <p:tav tm="0">
                                          <p:val>
                                            <p:clrVal>
                                              <a:schemeClr val="accent2"/>
                                            </p:clrVal>
                                          </p:val>
                                        </p:tav>
                                        <p:tav tm="50000">
                                          <p:val>
                                            <p:clrVal>
                                              <a:schemeClr val="hlink"/>
                                            </p:clrVal>
                                          </p:val>
                                        </p:tav>
                                      </p:tavLst>
                                    </p:anim>
                                    <p:set>
                                      <p:cBhvr>
                                        <p:cTn id="37" dur="80"/>
                                        <p:tgtEl>
                                          <p:spTgt spid="9"/>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5"/>
                                        </p:tgtEl>
                                        <p:attrNameLst>
                                          <p:attrName>style.visibility</p:attrName>
                                        </p:attrNameLst>
                                      </p:cBhvr>
                                      <p:to>
                                        <p:strVal val="visible"/>
                                      </p:to>
                                    </p:set>
                                    <p:anim calcmode="discrete" valueType="clr">
                                      <p:cBhvr override="childStyle">
                                        <p:cTn id="42"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5"/>
                                        </p:tgtEl>
                                        <p:attrNameLst>
                                          <p:attrName>fillcolor</p:attrName>
                                        </p:attrNameLst>
                                      </p:cBhvr>
                                      <p:tavLst>
                                        <p:tav tm="0">
                                          <p:val>
                                            <p:clrVal>
                                              <a:schemeClr val="accent2"/>
                                            </p:clrVal>
                                          </p:val>
                                        </p:tav>
                                        <p:tav tm="50000">
                                          <p:val>
                                            <p:clrVal>
                                              <a:schemeClr val="hlink"/>
                                            </p:clrVal>
                                          </p:val>
                                        </p:tav>
                                      </p:tavLst>
                                    </p:anim>
                                    <p:set>
                                      <p:cBhvr>
                                        <p:cTn id="44" dur="80"/>
                                        <p:tgtEl>
                                          <p:spTgt spid="15"/>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8"/>
                                        </p:tgtEl>
                                        <p:attrNameLst>
                                          <p:attrName>style.visibility</p:attrName>
                                        </p:attrNameLst>
                                      </p:cBhvr>
                                      <p:to>
                                        <p:strVal val="visible"/>
                                      </p:to>
                                    </p:set>
                                    <p:anim calcmode="discrete" valueType="clr">
                                      <p:cBhvr override="childStyle">
                                        <p:cTn id="49"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8"/>
                                        </p:tgtEl>
                                        <p:attrNameLst>
                                          <p:attrName>fillcolor</p:attrName>
                                        </p:attrNameLst>
                                      </p:cBhvr>
                                      <p:tavLst>
                                        <p:tav tm="0">
                                          <p:val>
                                            <p:clrVal>
                                              <a:schemeClr val="accent2"/>
                                            </p:clrVal>
                                          </p:val>
                                        </p:tav>
                                        <p:tav tm="50000">
                                          <p:val>
                                            <p:clrVal>
                                              <a:schemeClr val="hlink"/>
                                            </p:clrVal>
                                          </p:val>
                                        </p:tav>
                                      </p:tavLst>
                                    </p:anim>
                                    <p:set>
                                      <p:cBhvr>
                                        <p:cTn id="51"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4" grpId="0"/>
      <p:bldP spid="15"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14282" y="357166"/>
            <a:ext cx="8713787" cy="77787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err="1" smtClean="0">
                <a:ln>
                  <a:noFill/>
                </a:ln>
                <a:solidFill>
                  <a:srgbClr val="FF0000"/>
                </a:solidFill>
                <a:effectLst>
                  <a:outerShdw blurRad="53975" dist="22860" dir="5400000" algn="tl" rotWithShape="0">
                    <a:srgbClr val="000000">
                      <a:alpha val="55000"/>
                    </a:srgbClr>
                  </a:outerShdw>
                </a:effectLst>
                <a:uLnTx/>
                <a:uFillTx/>
                <a:latin typeface="Times New Roman" pitchFamily="18" charset="0"/>
                <a:ea typeface="+mj-ea"/>
                <a:cs typeface="+mj-cs"/>
              </a:rPr>
              <a:t>Қағазға басып</a:t>
            </a:r>
            <a:r>
              <a:rPr kumimoji="0" lang="ru-RU" sz="36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Times New Roman" pitchFamily="18" charset="0"/>
                <a:ea typeface="+mj-ea"/>
                <a:cs typeface="+mj-cs"/>
              </a:rPr>
              <a:t> </a:t>
            </a:r>
            <a:r>
              <a:rPr kumimoji="0" lang="ru-RU" sz="3600" b="1" i="0" u="none" strike="noStrike" kern="1200" cap="none" spc="0" normalizeH="0" baseline="0" noProof="0" dirty="0" err="1" smtClean="0">
                <a:ln>
                  <a:noFill/>
                </a:ln>
                <a:solidFill>
                  <a:srgbClr val="FF0000"/>
                </a:solidFill>
                <a:effectLst>
                  <a:outerShdw blurRad="53975" dist="22860" dir="5400000" algn="tl" rotWithShape="0">
                    <a:srgbClr val="000000">
                      <a:alpha val="55000"/>
                    </a:srgbClr>
                  </a:outerShdw>
                </a:effectLst>
                <a:uLnTx/>
                <a:uFillTx/>
                <a:latin typeface="Times New Roman" pitchFamily="18" charset="0"/>
                <a:ea typeface="+mj-ea"/>
                <a:cs typeface="+mj-cs"/>
              </a:rPr>
              <a:t>шығару құрылғысы?</a:t>
            </a:r>
            <a:endParaRPr kumimoji="0" lang="ru-RU" sz="2400" b="1" i="0" u="none" strike="noStrike" kern="1200" cap="none" spc="0" normalizeH="0" baseline="0" noProof="0" dirty="0">
              <a:ln>
                <a:noFill/>
              </a:ln>
              <a:solidFill>
                <a:srgbClr val="000099"/>
              </a:solidFill>
              <a:effectLst>
                <a:outerShdw blurRad="53975" dist="22860" dir="5400000" algn="tl" rotWithShape="0">
                  <a:srgbClr val="000000">
                    <a:alpha val="55000"/>
                  </a:srgbClr>
                </a:outerShdw>
              </a:effectLst>
              <a:uLnTx/>
              <a:uFillTx/>
              <a:latin typeface="Times New Roman" pitchFamily="18" charset="0"/>
              <a:ea typeface="+mj-ea"/>
              <a:cs typeface="+mj-cs"/>
            </a:endParaRPr>
          </a:p>
        </p:txBody>
      </p:sp>
      <p:grpSp>
        <p:nvGrpSpPr>
          <p:cNvPr id="2" name="Group 4"/>
          <p:cNvGrpSpPr>
            <a:grpSpLocks/>
          </p:cNvGrpSpPr>
          <p:nvPr/>
        </p:nvGrpSpPr>
        <p:grpSpPr bwMode="auto">
          <a:xfrm>
            <a:off x="6011863" y="981075"/>
            <a:ext cx="2879725" cy="2781300"/>
            <a:chOff x="1111" y="2795"/>
            <a:chExt cx="907" cy="1253"/>
          </a:xfrm>
        </p:grpSpPr>
        <p:pic>
          <p:nvPicPr>
            <p:cNvPr id="5" name="Picture 5" descr="шар2"/>
            <p:cNvPicPr>
              <a:picLocks noChangeAspect="1" noChangeArrowheads="1"/>
            </p:cNvPicPr>
            <p:nvPr/>
          </p:nvPicPr>
          <p:blipFill>
            <a:blip r:embed="rId2">
              <a:clrChange>
                <a:clrFrom>
                  <a:srgbClr val="FFFFFF"/>
                </a:clrFrom>
                <a:clrTo>
                  <a:srgbClr val="FFFFFF">
                    <a:alpha val="0"/>
                  </a:srgbClr>
                </a:clrTo>
              </a:clrChange>
            </a:blip>
            <a:srcRect l="29251" t="9651" r="36565" b="37737"/>
            <a:stretch>
              <a:fillRect/>
            </a:stretch>
          </p:blipFill>
          <p:spPr bwMode="auto">
            <a:xfrm rot="796480">
              <a:off x="1111" y="2795"/>
              <a:ext cx="907" cy="1253"/>
            </a:xfrm>
            <a:prstGeom prst="rect">
              <a:avLst/>
            </a:prstGeom>
            <a:noFill/>
            <a:ln w="9525">
              <a:noFill/>
              <a:miter lim="800000"/>
              <a:headEnd/>
              <a:tailEnd/>
            </a:ln>
          </p:spPr>
        </p:pic>
        <p:sp>
          <p:nvSpPr>
            <p:cNvPr id="6" name="Text Box 6"/>
            <p:cNvSpPr txBox="1">
              <a:spLocks noChangeArrowheads="1"/>
            </p:cNvSpPr>
            <p:nvPr/>
          </p:nvSpPr>
          <p:spPr bwMode="auto">
            <a:xfrm>
              <a:off x="1247" y="3158"/>
              <a:ext cx="545" cy="261"/>
            </a:xfrm>
            <a:prstGeom prst="rect">
              <a:avLst/>
            </a:prstGeom>
            <a:noFill/>
            <a:ln w="9525">
              <a:noFill/>
              <a:miter lim="800000"/>
              <a:headEnd/>
              <a:tailEnd/>
            </a:ln>
            <a:effectLst/>
          </p:spPr>
          <p:txBody>
            <a:bodyPr>
              <a:spAutoFit/>
            </a:bodyPr>
            <a:lstStyle/>
            <a:p>
              <a:pPr algn="ctr">
                <a:spcBef>
                  <a:spcPct val="50000"/>
                </a:spcBef>
              </a:pPr>
              <a:r>
                <a:rPr lang="kk-KZ" sz="3200" b="1">
                  <a:solidFill>
                    <a:srgbClr val="FF0000"/>
                  </a:solidFill>
                  <a:latin typeface="Times New Roman" pitchFamily="18" charset="0"/>
                </a:rPr>
                <a:t>тышқан</a:t>
              </a:r>
              <a:endParaRPr lang="ru-RU" sz="3200" b="1">
                <a:solidFill>
                  <a:srgbClr val="FF0000"/>
                </a:solidFill>
                <a:latin typeface="Times New Roman" pitchFamily="18" charset="0"/>
              </a:endParaRPr>
            </a:p>
          </p:txBody>
        </p:sp>
      </p:grpSp>
      <p:grpSp>
        <p:nvGrpSpPr>
          <p:cNvPr id="4" name="Group 7"/>
          <p:cNvGrpSpPr>
            <a:grpSpLocks/>
          </p:cNvGrpSpPr>
          <p:nvPr/>
        </p:nvGrpSpPr>
        <p:grpSpPr bwMode="auto">
          <a:xfrm>
            <a:off x="1403350" y="3101975"/>
            <a:ext cx="2879725" cy="3756025"/>
            <a:chOff x="2064" y="2795"/>
            <a:chExt cx="907" cy="1232"/>
          </a:xfrm>
        </p:grpSpPr>
        <p:pic>
          <p:nvPicPr>
            <p:cNvPr id="8" name="Picture 8" descr="шар4"/>
            <p:cNvPicPr>
              <a:picLocks noChangeAspect="1" noChangeArrowheads="1"/>
            </p:cNvPicPr>
            <p:nvPr/>
          </p:nvPicPr>
          <p:blipFill>
            <a:blip r:embed="rId3">
              <a:clrChange>
                <a:clrFrom>
                  <a:srgbClr val="FFFFFF"/>
                </a:clrFrom>
                <a:clrTo>
                  <a:srgbClr val="FFFFFF">
                    <a:alpha val="0"/>
                  </a:srgbClr>
                </a:clrTo>
              </a:clrChange>
            </a:blip>
            <a:srcRect l="33934" t="14452" r="34398" b="29485"/>
            <a:stretch>
              <a:fillRect/>
            </a:stretch>
          </p:blipFill>
          <p:spPr bwMode="auto">
            <a:xfrm rot="-1340337">
              <a:off x="2064" y="2795"/>
              <a:ext cx="907" cy="1232"/>
            </a:xfrm>
            <a:prstGeom prst="rect">
              <a:avLst/>
            </a:prstGeom>
            <a:noFill/>
            <a:ln w="9525">
              <a:noFill/>
              <a:miter lim="800000"/>
              <a:headEnd/>
              <a:tailEnd/>
            </a:ln>
          </p:spPr>
        </p:pic>
        <p:sp>
          <p:nvSpPr>
            <p:cNvPr id="9" name="Text Box 9"/>
            <p:cNvSpPr txBox="1">
              <a:spLocks noChangeArrowheads="1"/>
            </p:cNvSpPr>
            <p:nvPr/>
          </p:nvSpPr>
          <p:spPr bwMode="auto">
            <a:xfrm>
              <a:off x="2200" y="3203"/>
              <a:ext cx="545" cy="190"/>
            </a:xfrm>
            <a:prstGeom prst="rect">
              <a:avLst/>
            </a:prstGeom>
            <a:noFill/>
            <a:ln w="9525">
              <a:noFill/>
              <a:miter lim="800000"/>
              <a:headEnd/>
              <a:tailEnd/>
            </a:ln>
            <a:effectLst/>
          </p:spPr>
          <p:txBody>
            <a:bodyPr>
              <a:spAutoFit/>
            </a:bodyPr>
            <a:lstStyle/>
            <a:p>
              <a:pPr algn="ctr">
                <a:spcBef>
                  <a:spcPct val="50000"/>
                </a:spcBef>
              </a:pPr>
              <a:r>
                <a:rPr lang="kk-KZ" sz="3200" b="1">
                  <a:solidFill>
                    <a:srgbClr val="FF0000"/>
                  </a:solidFill>
                  <a:latin typeface="Times New Roman" pitchFamily="18" charset="0"/>
                </a:rPr>
                <a:t>принтер</a:t>
              </a:r>
              <a:endParaRPr lang="ru-RU" sz="3200" b="1">
                <a:solidFill>
                  <a:srgbClr val="FF0000"/>
                </a:solidFill>
                <a:latin typeface="Times New Roman" pitchFamily="18" charset="0"/>
              </a:endParaRPr>
            </a:p>
          </p:txBody>
        </p:sp>
      </p:grpSp>
      <p:grpSp>
        <p:nvGrpSpPr>
          <p:cNvPr id="7" name="Group 10"/>
          <p:cNvGrpSpPr>
            <a:grpSpLocks/>
          </p:cNvGrpSpPr>
          <p:nvPr/>
        </p:nvGrpSpPr>
        <p:grpSpPr bwMode="auto">
          <a:xfrm>
            <a:off x="6227763" y="3573463"/>
            <a:ext cx="2568575" cy="2879725"/>
            <a:chOff x="2880" y="2659"/>
            <a:chExt cx="907" cy="1360"/>
          </a:xfrm>
        </p:grpSpPr>
        <p:pic>
          <p:nvPicPr>
            <p:cNvPr id="11" name="Picture 11" descr="шар1"/>
            <p:cNvPicPr>
              <a:picLocks noChangeAspect="1" noChangeArrowheads="1"/>
            </p:cNvPicPr>
            <p:nvPr/>
          </p:nvPicPr>
          <p:blipFill>
            <a:blip r:embed="rId4">
              <a:clrChange>
                <a:clrFrom>
                  <a:srgbClr val="FFFFFF"/>
                </a:clrFrom>
                <a:clrTo>
                  <a:srgbClr val="FFFFFF">
                    <a:alpha val="0"/>
                  </a:srgbClr>
                </a:clrTo>
              </a:clrChange>
            </a:blip>
            <a:srcRect l="29228" t="17792" r="36548" b="26216"/>
            <a:stretch>
              <a:fillRect/>
            </a:stretch>
          </p:blipFill>
          <p:spPr bwMode="auto">
            <a:xfrm>
              <a:off x="2880" y="2659"/>
              <a:ext cx="907" cy="1360"/>
            </a:xfrm>
            <a:prstGeom prst="rect">
              <a:avLst/>
            </a:prstGeom>
            <a:noFill/>
            <a:ln w="9525">
              <a:noFill/>
              <a:miter lim="800000"/>
              <a:headEnd/>
              <a:tailEnd/>
            </a:ln>
          </p:spPr>
        </p:pic>
        <p:sp>
          <p:nvSpPr>
            <p:cNvPr id="12" name="Text Box 12"/>
            <p:cNvSpPr txBox="1">
              <a:spLocks noChangeArrowheads="1"/>
            </p:cNvSpPr>
            <p:nvPr/>
          </p:nvSpPr>
          <p:spPr bwMode="auto">
            <a:xfrm>
              <a:off x="3061" y="3113"/>
              <a:ext cx="545" cy="274"/>
            </a:xfrm>
            <a:prstGeom prst="rect">
              <a:avLst/>
            </a:prstGeom>
            <a:noFill/>
            <a:ln w="9525">
              <a:noFill/>
              <a:miter lim="800000"/>
              <a:headEnd/>
              <a:tailEnd/>
            </a:ln>
            <a:effectLst/>
          </p:spPr>
          <p:txBody>
            <a:bodyPr>
              <a:spAutoFit/>
            </a:bodyPr>
            <a:lstStyle/>
            <a:p>
              <a:pPr algn="ctr">
                <a:spcBef>
                  <a:spcPct val="50000"/>
                </a:spcBef>
              </a:pPr>
              <a:r>
                <a:rPr lang="ru-RU" sz="3200" b="1">
                  <a:solidFill>
                    <a:schemeClr val="bg1"/>
                  </a:solidFill>
                  <a:latin typeface="Times New Roman" pitchFamily="18" charset="0"/>
                </a:rPr>
                <a:t>сканер</a:t>
              </a:r>
            </a:p>
          </p:txBody>
        </p:sp>
      </p:grpSp>
      <p:grpSp>
        <p:nvGrpSpPr>
          <p:cNvPr id="10" name="Group 13"/>
          <p:cNvGrpSpPr>
            <a:grpSpLocks/>
          </p:cNvGrpSpPr>
          <p:nvPr/>
        </p:nvGrpSpPr>
        <p:grpSpPr bwMode="auto">
          <a:xfrm>
            <a:off x="3563938" y="1196975"/>
            <a:ext cx="2444750" cy="2601913"/>
            <a:chOff x="3742" y="2840"/>
            <a:chExt cx="907" cy="1134"/>
          </a:xfrm>
        </p:grpSpPr>
        <p:pic>
          <p:nvPicPr>
            <p:cNvPr id="14" name="Picture 14" descr="шар3"/>
            <p:cNvPicPr>
              <a:picLocks noChangeAspect="1" noChangeArrowheads="1"/>
            </p:cNvPicPr>
            <p:nvPr/>
          </p:nvPicPr>
          <p:blipFill>
            <a:blip r:embed="rId5">
              <a:clrChange>
                <a:clrFrom>
                  <a:srgbClr val="FFFFFF"/>
                </a:clrFrom>
                <a:clrTo>
                  <a:srgbClr val="FFFFFF">
                    <a:alpha val="0"/>
                  </a:srgbClr>
                </a:clrTo>
              </a:clrChange>
            </a:blip>
            <a:srcRect l="36623" t="22786" r="29193" b="24529"/>
            <a:stretch>
              <a:fillRect/>
            </a:stretch>
          </p:blipFill>
          <p:spPr bwMode="auto">
            <a:xfrm rot="577554">
              <a:off x="3742" y="2840"/>
              <a:ext cx="907" cy="1134"/>
            </a:xfrm>
            <a:prstGeom prst="rect">
              <a:avLst/>
            </a:prstGeom>
            <a:noFill/>
            <a:ln>
              <a:noFill/>
            </a:ln>
            <a:effectLst/>
          </p:spPr>
        </p:pic>
        <p:sp>
          <p:nvSpPr>
            <p:cNvPr id="15" name="Text Box 15"/>
            <p:cNvSpPr txBox="1">
              <a:spLocks noChangeArrowheads="1"/>
            </p:cNvSpPr>
            <p:nvPr/>
          </p:nvSpPr>
          <p:spPr bwMode="auto">
            <a:xfrm>
              <a:off x="3923" y="3203"/>
              <a:ext cx="545" cy="253"/>
            </a:xfrm>
            <a:prstGeom prst="rect">
              <a:avLst/>
            </a:prstGeom>
            <a:noFill/>
            <a:ln w="9525">
              <a:noFill/>
              <a:miter lim="800000"/>
              <a:headEnd/>
              <a:tailEnd/>
            </a:ln>
            <a:effectLst/>
          </p:spPr>
          <p:txBody>
            <a:bodyPr>
              <a:spAutoFit/>
            </a:bodyPr>
            <a:lstStyle/>
            <a:p>
              <a:pPr algn="ctr">
                <a:spcBef>
                  <a:spcPct val="50000"/>
                </a:spcBef>
              </a:pPr>
              <a:r>
                <a:rPr lang="kk-KZ" sz="3200" b="1">
                  <a:solidFill>
                    <a:srgbClr val="FF0000"/>
                  </a:solidFill>
                  <a:latin typeface="Times New Roman" pitchFamily="18" charset="0"/>
                </a:rPr>
                <a:t>модем</a:t>
              </a:r>
              <a:endParaRPr lang="ru-RU" sz="3200" b="1">
                <a:solidFill>
                  <a:srgbClr val="FF0000"/>
                </a:solidFill>
                <a:latin typeface="Times New Roman" pitchFamily="18" charset="0"/>
              </a:endParaRPr>
            </a:p>
          </p:txBody>
        </p:sp>
      </p:grpSp>
      <p:grpSp>
        <p:nvGrpSpPr>
          <p:cNvPr id="13" name="Group 16"/>
          <p:cNvGrpSpPr>
            <a:grpSpLocks/>
          </p:cNvGrpSpPr>
          <p:nvPr/>
        </p:nvGrpSpPr>
        <p:grpSpPr bwMode="auto">
          <a:xfrm>
            <a:off x="3924300" y="3789363"/>
            <a:ext cx="2447925" cy="2565400"/>
            <a:chOff x="4604" y="2750"/>
            <a:chExt cx="907" cy="1253"/>
          </a:xfrm>
        </p:grpSpPr>
        <p:pic>
          <p:nvPicPr>
            <p:cNvPr id="17" name="Picture 17" descr="шар2"/>
            <p:cNvPicPr>
              <a:picLocks noChangeAspect="1" noChangeArrowheads="1"/>
            </p:cNvPicPr>
            <p:nvPr/>
          </p:nvPicPr>
          <p:blipFill>
            <a:blip r:embed="rId2">
              <a:clrChange>
                <a:clrFrom>
                  <a:srgbClr val="FFFFFF"/>
                </a:clrFrom>
                <a:clrTo>
                  <a:srgbClr val="FFFFFF">
                    <a:alpha val="0"/>
                  </a:srgbClr>
                </a:clrTo>
              </a:clrChange>
            </a:blip>
            <a:srcRect l="29251" t="9651" r="36565" b="37737"/>
            <a:stretch>
              <a:fillRect/>
            </a:stretch>
          </p:blipFill>
          <p:spPr bwMode="auto">
            <a:xfrm rot="-1051907">
              <a:off x="4604" y="2750"/>
              <a:ext cx="907" cy="1253"/>
            </a:xfrm>
            <a:prstGeom prst="rect">
              <a:avLst/>
            </a:prstGeom>
            <a:noFill/>
            <a:ln w="9525">
              <a:noFill/>
              <a:miter lim="800000"/>
              <a:headEnd/>
              <a:tailEnd/>
            </a:ln>
          </p:spPr>
        </p:pic>
        <p:sp>
          <p:nvSpPr>
            <p:cNvPr id="18" name="Text Box 18"/>
            <p:cNvSpPr txBox="1">
              <a:spLocks noChangeArrowheads="1"/>
            </p:cNvSpPr>
            <p:nvPr/>
          </p:nvSpPr>
          <p:spPr bwMode="auto">
            <a:xfrm>
              <a:off x="4785" y="3158"/>
              <a:ext cx="545" cy="283"/>
            </a:xfrm>
            <a:prstGeom prst="rect">
              <a:avLst/>
            </a:prstGeom>
            <a:noFill/>
            <a:ln w="9525">
              <a:noFill/>
              <a:miter lim="800000"/>
              <a:headEnd/>
              <a:tailEnd/>
            </a:ln>
            <a:effectLst/>
          </p:spPr>
          <p:txBody>
            <a:bodyPr>
              <a:spAutoFit/>
            </a:bodyPr>
            <a:lstStyle/>
            <a:p>
              <a:pPr algn="ctr">
                <a:spcBef>
                  <a:spcPct val="50000"/>
                </a:spcBef>
              </a:pPr>
              <a:r>
                <a:rPr lang="ru-RU" sz="3200" b="1">
                  <a:solidFill>
                    <a:srgbClr val="FF0000"/>
                  </a:solidFill>
                  <a:latin typeface="Times New Roman" pitchFamily="18" charset="0"/>
                </a:rPr>
                <a:t>диск</a:t>
              </a:r>
            </a:p>
          </p:txBody>
        </p:sp>
      </p:grpSp>
      <p:grpSp>
        <p:nvGrpSpPr>
          <p:cNvPr id="16" name="Group 19"/>
          <p:cNvGrpSpPr>
            <a:grpSpLocks/>
          </p:cNvGrpSpPr>
          <p:nvPr/>
        </p:nvGrpSpPr>
        <p:grpSpPr bwMode="auto">
          <a:xfrm>
            <a:off x="755650" y="908050"/>
            <a:ext cx="3022600" cy="3168650"/>
            <a:chOff x="113" y="2750"/>
            <a:chExt cx="907" cy="1360"/>
          </a:xfrm>
        </p:grpSpPr>
        <p:pic>
          <p:nvPicPr>
            <p:cNvPr id="20" name="Picture 20" descr="шар1"/>
            <p:cNvPicPr>
              <a:picLocks noChangeAspect="1" noChangeArrowheads="1"/>
            </p:cNvPicPr>
            <p:nvPr/>
          </p:nvPicPr>
          <p:blipFill>
            <a:blip r:embed="rId4">
              <a:clrChange>
                <a:clrFrom>
                  <a:srgbClr val="FFFFFF"/>
                </a:clrFrom>
                <a:clrTo>
                  <a:srgbClr val="FFFFFF">
                    <a:alpha val="0"/>
                  </a:srgbClr>
                </a:clrTo>
              </a:clrChange>
            </a:blip>
            <a:srcRect l="29228" t="17792" r="36548" b="26216"/>
            <a:stretch>
              <a:fillRect/>
            </a:stretch>
          </p:blipFill>
          <p:spPr bwMode="auto">
            <a:xfrm rot="-1013871">
              <a:off x="113" y="2750"/>
              <a:ext cx="907" cy="1360"/>
            </a:xfrm>
            <a:prstGeom prst="rect">
              <a:avLst/>
            </a:prstGeom>
            <a:noFill/>
            <a:ln w="9525">
              <a:noFill/>
              <a:miter lim="800000"/>
              <a:headEnd/>
              <a:tailEnd/>
            </a:ln>
          </p:spPr>
        </p:pic>
        <p:sp>
          <p:nvSpPr>
            <p:cNvPr id="21" name="Text Box 21"/>
            <p:cNvSpPr txBox="1">
              <a:spLocks noChangeArrowheads="1"/>
            </p:cNvSpPr>
            <p:nvPr/>
          </p:nvSpPr>
          <p:spPr bwMode="auto">
            <a:xfrm>
              <a:off x="249" y="3203"/>
              <a:ext cx="545" cy="249"/>
            </a:xfrm>
            <a:prstGeom prst="rect">
              <a:avLst/>
            </a:prstGeom>
            <a:noFill/>
            <a:ln w="9525">
              <a:noFill/>
              <a:miter lim="800000"/>
              <a:headEnd/>
              <a:tailEnd/>
            </a:ln>
            <a:effectLst/>
          </p:spPr>
          <p:txBody>
            <a:bodyPr>
              <a:spAutoFit/>
            </a:bodyPr>
            <a:lstStyle/>
            <a:p>
              <a:pPr algn="ctr">
                <a:spcBef>
                  <a:spcPct val="50000"/>
                </a:spcBef>
              </a:pPr>
              <a:r>
                <a:rPr lang="ru-RU" sz="3200" b="1">
                  <a:solidFill>
                    <a:schemeClr val="bg1"/>
                  </a:solidFill>
                  <a:latin typeface="Times New Roman" pitchFamily="18" charset="0"/>
                </a:rPr>
                <a:t>монитор</a:t>
              </a:r>
            </a:p>
          </p:txBody>
        </p:sp>
      </p:grpSp>
      <p:sp>
        <p:nvSpPr>
          <p:cNvPr id="22" name="AutoShape 22">
            <a:hlinkClick r:id="" action="ppaction://hlinkshowjump?jump=nextslide"/>
            <a:hlinkHover r:id="" action="ppaction://noaction" highlightClick="1"/>
          </p:cNvPr>
          <p:cNvSpPr>
            <a:spLocks noChangeArrowheads="1"/>
          </p:cNvSpPr>
          <p:nvPr/>
        </p:nvSpPr>
        <p:spPr bwMode="auto">
          <a:xfrm>
            <a:off x="6804025" y="5876925"/>
            <a:ext cx="2160588" cy="981075"/>
          </a:xfrm>
          <a:prstGeom prst="rightArrow">
            <a:avLst>
              <a:gd name="adj1" fmla="val 56991"/>
              <a:gd name="adj2" fmla="val 52426"/>
            </a:avLst>
          </a:prstGeom>
          <a:gradFill rotWithShape="1">
            <a:gsLst>
              <a:gs pos="0">
                <a:srgbClr val="FF0000"/>
              </a:gs>
              <a:gs pos="50000">
                <a:srgbClr val="FF66FF"/>
              </a:gs>
              <a:gs pos="100000">
                <a:srgbClr val="FF0000"/>
              </a:gs>
            </a:gsLst>
            <a:lin ang="0" scaled="1"/>
          </a:gradFill>
          <a:ln w="9525">
            <a:solidFill>
              <a:schemeClr val="tx1"/>
            </a:solidFill>
            <a:miter lim="800000"/>
            <a:headEnd/>
            <a:tailEnd/>
          </a:ln>
          <a:effectLst/>
        </p:spPr>
        <p:txBody>
          <a:bodyPr wrap="none" anchor="ctr"/>
          <a:lstStyle/>
          <a:p>
            <a:pPr algn="ctr"/>
            <a:r>
              <a:rPr lang="ru-RU">
                <a:solidFill>
                  <a:schemeClr val="bg1"/>
                </a:solidFill>
              </a:rPr>
              <a:t>Келесі жаттығу</a:t>
            </a:r>
          </a:p>
        </p:txBody>
      </p:sp>
      <p:pic>
        <p:nvPicPr>
          <p:cNvPr id="23" name="Picture 23" descr="mamont[1]"/>
          <p:cNvPicPr>
            <a:picLocks noChangeAspect="1" noChangeArrowheads="1"/>
          </p:cNvPicPr>
          <p:nvPr/>
        </p:nvPicPr>
        <p:blipFill>
          <a:blip r:embed="rId6"/>
          <a:srcRect/>
          <a:stretch>
            <a:fillRect/>
          </a:stretch>
        </p:blipFill>
        <p:spPr bwMode="auto">
          <a:xfrm>
            <a:off x="0" y="5438775"/>
            <a:ext cx="1492250" cy="1419225"/>
          </a:xfrm>
          <a:prstGeom prst="rect">
            <a:avLst/>
          </a:prstGeom>
          <a:noFill/>
          <a:ln w="9525">
            <a:noFill/>
            <a:miter lim="800000"/>
            <a:headEnd/>
            <a:tailEnd/>
          </a:ln>
        </p:spPr>
      </p:pic>
      <p:sp>
        <p:nvSpPr>
          <p:cNvPr id="24" name="WordArt 24"/>
          <p:cNvSpPr>
            <a:spLocks noChangeArrowheads="1" noChangeShapeType="1" noTextEdit="1"/>
          </p:cNvSpPr>
          <p:nvPr/>
        </p:nvSpPr>
        <p:spPr bwMode="auto">
          <a:xfrm>
            <a:off x="250825" y="4941888"/>
            <a:ext cx="647700" cy="819150"/>
          </a:xfrm>
          <a:prstGeom prst="rect">
            <a:avLst/>
          </a:prstGeom>
        </p:spPr>
        <p:txBody>
          <a:bodyPr wrap="none" fromWordArt="1">
            <a:prstTxWarp prst="textPlain">
              <a:avLst>
                <a:gd name="adj" fmla="val 50000"/>
              </a:avLst>
            </a:prstTxWarp>
          </a:bodyPr>
          <a:lstStyle/>
          <a:p>
            <a:pPr algn="ctr"/>
            <a:r>
              <a:rPr lang="ru-RU" sz="3600"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0-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9" presetClass="emph" presetSubtype="0" nodeType="clickEffect">
                                  <p:stCondLst>
                                    <p:cond delay="0"/>
                                  </p:stCondLst>
                                  <p:childTnLst>
                                    <p:set>
                                      <p:cBhvr rctx="PPT">
                                        <p:cTn id="13" dur="indefinite"/>
                                        <p:tgtEl>
                                          <p:spTgt spid="16"/>
                                        </p:tgtEl>
                                        <p:attrNameLst>
                                          <p:attrName>style.opacity</p:attrName>
                                        </p:attrNameLst>
                                      </p:cBhvr>
                                      <p:to>
                                        <p:strVal val="0.5"/>
                                      </p:to>
                                    </p:set>
                                    <p:animEffect filter="image" prLst="opacity: 0.5">
                                      <p:cBhvr rctx="IE">
                                        <p:cTn id="14" dur="indefinite"/>
                                        <p:tgtEl>
                                          <p:spTgt spid="16"/>
                                        </p:tgtEl>
                                      </p:cBhvr>
                                    </p:animEffect>
                                  </p:childTnLst>
                                </p:cTn>
                              </p:par>
                            </p:childTnLst>
                          </p:cTn>
                        </p:par>
                      </p:childTnLst>
                    </p:cTn>
                  </p:par>
                </p:childTnLst>
              </p:cTn>
              <p:nextCondLst>
                <p:cond evt="onClick" delay="0">
                  <p:tgtEl>
                    <p:spTgt spid="16"/>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9" presetClass="emph" presetSubtype="0" nodeType="clickEffect">
                                  <p:stCondLst>
                                    <p:cond delay="0"/>
                                  </p:stCondLst>
                                  <p:childTnLst>
                                    <p:set>
                                      <p:cBhvr rctx="PPT">
                                        <p:cTn id="19" dur="indefinite"/>
                                        <p:tgtEl>
                                          <p:spTgt spid="2"/>
                                        </p:tgtEl>
                                        <p:attrNameLst>
                                          <p:attrName>style.opacity</p:attrName>
                                        </p:attrNameLst>
                                      </p:cBhvr>
                                      <p:to>
                                        <p:strVal val="0.5"/>
                                      </p:to>
                                    </p:set>
                                    <p:animEffect filter="image" prLst="opacity: 0.5">
                                      <p:cBhvr rctx="IE">
                                        <p:cTn id="20" dur="indefinite"/>
                                        <p:tgtEl>
                                          <p:spTgt spid="2"/>
                                        </p:tgtEl>
                                      </p:cBhvr>
                                    </p:animEffect>
                                  </p:childTnLst>
                                </p:cTn>
                              </p:par>
                            </p:childTnLst>
                          </p:cTn>
                        </p:par>
                      </p:childTnLst>
                    </p:cTn>
                  </p:par>
                </p:childTnLst>
              </p:cTn>
              <p:nextCondLst>
                <p:cond evt="onClick" delay="0">
                  <p:tgtEl>
                    <p:spTgt spid="2"/>
                  </p:tgtEl>
                </p:cond>
              </p:nextCondLst>
            </p:seq>
            <p:seq concurrent="1" nextAc="seek">
              <p:cTn id="21" restart="whenNotActive" fill="hold" evtFilter="cancelBubble" nodeType="interactiveSeq">
                <p:stCondLst>
                  <p:cond evt="onClick" delay="0">
                    <p:tgtEl>
                      <p:spTgt spid="7"/>
                    </p:tgtEl>
                  </p:cond>
                </p:stCondLst>
                <p:endSync evt="end" delay="0">
                  <p:rtn val="all"/>
                </p:endSync>
                <p:childTnLst>
                  <p:par>
                    <p:cTn id="22" fill="hold">
                      <p:stCondLst>
                        <p:cond delay="0"/>
                      </p:stCondLst>
                      <p:childTnLst>
                        <p:par>
                          <p:cTn id="23" fill="hold">
                            <p:stCondLst>
                              <p:cond delay="0"/>
                            </p:stCondLst>
                            <p:childTnLst>
                              <p:par>
                                <p:cTn id="24" presetID="9" presetClass="emph" presetSubtype="0" nodeType="clickEffect">
                                  <p:stCondLst>
                                    <p:cond delay="0"/>
                                  </p:stCondLst>
                                  <p:childTnLst>
                                    <p:set>
                                      <p:cBhvr rctx="PPT">
                                        <p:cTn id="25" dur="indefinite"/>
                                        <p:tgtEl>
                                          <p:spTgt spid="7"/>
                                        </p:tgtEl>
                                        <p:attrNameLst>
                                          <p:attrName>style.opacity</p:attrName>
                                        </p:attrNameLst>
                                      </p:cBhvr>
                                      <p:to>
                                        <p:strVal val="0.5"/>
                                      </p:to>
                                    </p:set>
                                    <p:animEffect filter="image" prLst="opacity: 0.5">
                                      <p:cBhvr rctx="IE">
                                        <p:cTn id="26" dur="indefinite"/>
                                        <p:tgtEl>
                                          <p:spTgt spid="7"/>
                                        </p:tgtEl>
                                      </p:cBhvr>
                                    </p:animEffect>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9" presetClass="emph" presetSubtype="0" nodeType="clickEffect">
                                  <p:stCondLst>
                                    <p:cond delay="0"/>
                                  </p:stCondLst>
                                  <p:childTnLst>
                                    <p:set>
                                      <p:cBhvr rctx="PPT">
                                        <p:cTn id="31" dur="indefinite"/>
                                        <p:tgtEl>
                                          <p:spTgt spid="10"/>
                                        </p:tgtEl>
                                        <p:attrNameLst>
                                          <p:attrName>style.opacity</p:attrName>
                                        </p:attrNameLst>
                                      </p:cBhvr>
                                      <p:to>
                                        <p:strVal val="0.5"/>
                                      </p:to>
                                    </p:set>
                                    <p:animEffect filter="image" prLst="opacity: 0.5">
                                      <p:cBhvr rctx="IE">
                                        <p:cTn id="32" dur="indefinite"/>
                                        <p:tgtEl>
                                          <p:spTgt spid="10"/>
                                        </p:tgtEl>
                                      </p:cBhvr>
                                    </p:animEffect>
                                  </p:childTnLst>
                                </p:cTn>
                              </p:par>
                            </p:childTnLst>
                          </p:cTn>
                        </p:par>
                      </p:childTnLst>
                    </p:cTn>
                  </p:par>
                </p:childTnLst>
              </p:cTn>
              <p:nextCondLst>
                <p:cond evt="onClick" delay="0">
                  <p:tgtEl>
                    <p:spTgt spid="10"/>
                  </p:tgtEl>
                </p:cond>
              </p:nextCondLst>
            </p:seq>
            <p:seq concurrent="1" nextAc="seek">
              <p:cTn id="33" restart="whenNotActive" fill="hold" evtFilter="cancelBubble" nodeType="interactiveSeq">
                <p:stCondLst>
                  <p:cond evt="onClick" delay="0">
                    <p:tgtEl>
                      <p:spTgt spid="13"/>
                    </p:tgtEl>
                  </p:cond>
                </p:stCondLst>
                <p:endSync evt="end" delay="0">
                  <p:rtn val="all"/>
                </p:endSync>
                <p:childTnLst>
                  <p:par>
                    <p:cTn id="34" fill="hold">
                      <p:stCondLst>
                        <p:cond delay="0"/>
                      </p:stCondLst>
                      <p:childTnLst>
                        <p:par>
                          <p:cTn id="35" fill="hold">
                            <p:stCondLst>
                              <p:cond delay="0"/>
                            </p:stCondLst>
                            <p:childTnLst>
                              <p:par>
                                <p:cTn id="36" presetID="9" presetClass="emph" presetSubtype="0" nodeType="clickEffect">
                                  <p:stCondLst>
                                    <p:cond delay="0"/>
                                  </p:stCondLst>
                                  <p:childTnLst>
                                    <p:set>
                                      <p:cBhvr rctx="PPT">
                                        <p:cTn id="37" dur="indefinite"/>
                                        <p:tgtEl>
                                          <p:spTgt spid="13"/>
                                        </p:tgtEl>
                                        <p:attrNameLst>
                                          <p:attrName>style.opacity</p:attrName>
                                        </p:attrNameLst>
                                      </p:cBhvr>
                                      <p:to>
                                        <p:strVal val="0.5"/>
                                      </p:to>
                                    </p:set>
                                    <p:animEffect filter="image" prLst="opacity: 0.5">
                                      <p:cBhvr rctx="IE">
                                        <p:cTn id="38" dur="indefinite"/>
                                        <p:tgtEl>
                                          <p:spTgt spid="13"/>
                                        </p:tgtEl>
                                      </p:cBhvr>
                                    </p:animEffect>
                                  </p:childTnLst>
                                </p:cTn>
                              </p:par>
                            </p:childTnLst>
                          </p:cTn>
                        </p:par>
                      </p:childTnLst>
                    </p:cTn>
                  </p:par>
                </p:childTnLst>
              </p:cTn>
              <p:nextCondLst>
                <p:cond evt="onClick" delay="0">
                  <p:tgtEl>
                    <p:spTgt spid="1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388" y="44450"/>
            <a:ext cx="8713787" cy="77787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err="1" smtClean="0">
                <a:ln>
                  <a:noFill/>
                </a:ln>
                <a:solidFill>
                  <a:srgbClr val="FF0000"/>
                </a:solidFill>
                <a:effectLst>
                  <a:outerShdw blurRad="53975" dist="22860" dir="5400000" algn="tl" rotWithShape="0">
                    <a:srgbClr val="000000">
                      <a:alpha val="55000"/>
                    </a:srgbClr>
                  </a:outerShdw>
                </a:effectLst>
                <a:uLnTx/>
                <a:uFillTx/>
                <a:latin typeface="Times New Roman" pitchFamily="18" charset="0"/>
                <a:ea typeface="+mj-ea"/>
                <a:cs typeface="+mj-cs"/>
              </a:rPr>
              <a:t>Ақпаратты экранға шығару құрылғысы?</a:t>
            </a:r>
            <a:endParaRPr kumimoji="0" lang="ru-RU" sz="2400" b="1" i="0" u="none" strike="noStrike" kern="1200" cap="none" spc="0" normalizeH="0" baseline="0" noProof="0" dirty="0">
              <a:ln>
                <a:noFill/>
              </a:ln>
              <a:solidFill>
                <a:srgbClr val="000099"/>
              </a:solidFill>
              <a:effectLst>
                <a:outerShdw blurRad="53975" dist="22860" dir="5400000" algn="tl" rotWithShape="0">
                  <a:srgbClr val="000000">
                    <a:alpha val="55000"/>
                  </a:srgbClr>
                </a:outerShdw>
              </a:effectLst>
              <a:uLnTx/>
              <a:uFillTx/>
              <a:latin typeface="Times New Roman" pitchFamily="18" charset="0"/>
              <a:ea typeface="+mj-ea"/>
              <a:cs typeface="+mj-cs"/>
            </a:endParaRPr>
          </a:p>
        </p:txBody>
      </p:sp>
      <p:grpSp>
        <p:nvGrpSpPr>
          <p:cNvPr id="3" name="Group 4"/>
          <p:cNvGrpSpPr>
            <a:grpSpLocks/>
          </p:cNvGrpSpPr>
          <p:nvPr/>
        </p:nvGrpSpPr>
        <p:grpSpPr bwMode="auto">
          <a:xfrm>
            <a:off x="6011863" y="981075"/>
            <a:ext cx="2879725" cy="2781300"/>
            <a:chOff x="1111" y="2795"/>
            <a:chExt cx="907" cy="1253"/>
          </a:xfrm>
        </p:grpSpPr>
        <p:pic>
          <p:nvPicPr>
            <p:cNvPr id="4" name="Picture 5" descr="шар2"/>
            <p:cNvPicPr>
              <a:picLocks noChangeAspect="1" noChangeArrowheads="1"/>
            </p:cNvPicPr>
            <p:nvPr/>
          </p:nvPicPr>
          <p:blipFill>
            <a:blip r:embed="rId2">
              <a:clrChange>
                <a:clrFrom>
                  <a:srgbClr val="FFFFFF"/>
                </a:clrFrom>
                <a:clrTo>
                  <a:srgbClr val="FFFFFF">
                    <a:alpha val="0"/>
                  </a:srgbClr>
                </a:clrTo>
              </a:clrChange>
            </a:blip>
            <a:srcRect l="29251" t="9651" r="36565" b="37737"/>
            <a:stretch>
              <a:fillRect/>
            </a:stretch>
          </p:blipFill>
          <p:spPr bwMode="auto">
            <a:xfrm rot="796480">
              <a:off x="1111" y="2795"/>
              <a:ext cx="907" cy="1253"/>
            </a:xfrm>
            <a:prstGeom prst="rect">
              <a:avLst/>
            </a:prstGeom>
            <a:noFill/>
            <a:ln w="9525">
              <a:noFill/>
              <a:miter lim="800000"/>
              <a:headEnd/>
              <a:tailEnd/>
            </a:ln>
          </p:spPr>
        </p:pic>
        <p:sp>
          <p:nvSpPr>
            <p:cNvPr id="5" name="Text Box 6"/>
            <p:cNvSpPr txBox="1">
              <a:spLocks noChangeArrowheads="1"/>
            </p:cNvSpPr>
            <p:nvPr/>
          </p:nvSpPr>
          <p:spPr bwMode="auto">
            <a:xfrm>
              <a:off x="1247" y="3158"/>
              <a:ext cx="545" cy="261"/>
            </a:xfrm>
            <a:prstGeom prst="rect">
              <a:avLst/>
            </a:prstGeom>
            <a:noFill/>
            <a:ln w="9525">
              <a:noFill/>
              <a:miter lim="800000"/>
              <a:headEnd/>
              <a:tailEnd/>
            </a:ln>
            <a:effectLst/>
          </p:spPr>
          <p:txBody>
            <a:bodyPr>
              <a:spAutoFit/>
            </a:bodyPr>
            <a:lstStyle/>
            <a:p>
              <a:pPr algn="ctr">
                <a:spcBef>
                  <a:spcPct val="50000"/>
                </a:spcBef>
              </a:pPr>
              <a:r>
                <a:rPr lang="kk-KZ" sz="3200" b="1" dirty="0">
                  <a:solidFill>
                    <a:srgbClr val="FF0000"/>
                  </a:solidFill>
                  <a:latin typeface="Times New Roman" pitchFamily="18" charset="0"/>
                </a:rPr>
                <a:t>тышқан</a:t>
              </a:r>
              <a:endParaRPr lang="ru-RU" sz="3200" b="1" dirty="0">
                <a:solidFill>
                  <a:srgbClr val="FF0000"/>
                </a:solidFill>
                <a:latin typeface="Times New Roman" pitchFamily="18" charset="0"/>
              </a:endParaRPr>
            </a:p>
          </p:txBody>
        </p:sp>
      </p:grpSp>
      <p:grpSp>
        <p:nvGrpSpPr>
          <p:cNvPr id="6" name="Group 7"/>
          <p:cNvGrpSpPr>
            <a:grpSpLocks/>
          </p:cNvGrpSpPr>
          <p:nvPr/>
        </p:nvGrpSpPr>
        <p:grpSpPr bwMode="auto">
          <a:xfrm>
            <a:off x="1403350" y="3101975"/>
            <a:ext cx="2879725" cy="3756025"/>
            <a:chOff x="2064" y="2795"/>
            <a:chExt cx="907" cy="1232"/>
          </a:xfrm>
        </p:grpSpPr>
        <p:pic>
          <p:nvPicPr>
            <p:cNvPr id="7" name="Picture 8" descr="шар4"/>
            <p:cNvPicPr>
              <a:picLocks noChangeAspect="1" noChangeArrowheads="1"/>
            </p:cNvPicPr>
            <p:nvPr/>
          </p:nvPicPr>
          <p:blipFill>
            <a:blip r:embed="rId3">
              <a:clrChange>
                <a:clrFrom>
                  <a:srgbClr val="FFFFFF"/>
                </a:clrFrom>
                <a:clrTo>
                  <a:srgbClr val="FFFFFF">
                    <a:alpha val="0"/>
                  </a:srgbClr>
                </a:clrTo>
              </a:clrChange>
            </a:blip>
            <a:srcRect l="33934" t="14452" r="34398" b="29485"/>
            <a:stretch>
              <a:fillRect/>
            </a:stretch>
          </p:blipFill>
          <p:spPr bwMode="auto">
            <a:xfrm rot="-1340337">
              <a:off x="2064" y="2795"/>
              <a:ext cx="907" cy="1232"/>
            </a:xfrm>
            <a:prstGeom prst="rect">
              <a:avLst/>
            </a:prstGeom>
            <a:noFill/>
            <a:ln w="9525">
              <a:noFill/>
              <a:miter lim="800000"/>
              <a:headEnd/>
              <a:tailEnd/>
            </a:ln>
          </p:spPr>
        </p:pic>
        <p:sp>
          <p:nvSpPr>
            <p:cNvPr id="8" name="Text Box 9"/>
            <p:cNvSpPr txBox="1">
              <a:spLocks noChangeArrowheads="1"/>
            </p:cNvSpPr>
            <p:nvPr/>
          </p:nvSpPr>
          <p:spPr bwMode="auto">
            <a:xfrm>
              <a:off x="2200" y="3203"/>
              <a:ext cx="545" cy="190"/>
            </a:xfrm>
            <a:prstGeom prst="rect">
              <a:avLst/>
            </a:prstGeom>
            <a:noFill/>
            <a:ln w="9525">
              <a:noFill/>
              <a:miter lim="800000"/>
              <a:headEnd/>
              <a:tailEnd/>
            </a:ln>
            <a:effectLst/>
          </p:spPr>
          <p:txBody>
            <a:bodyPr>
              <a:spAutoFit/>
            </a:bodyPr>
            <a:lstStyle/>
            <a:p>
              <a:pPr algn="ctr">
                <a:spcBef>
                  <a:spcPct val="50000"/>
                </a:spcBef>
              </a:pPr>
              <a:r>
                <a:rPr lang="kk-KZ" sz="3200" b="1">
                  <a:solidFill>
                    <a:srgbClr val="FF0000"/>
                  </a:solidFill>
                  <a:latin typeface="Times New Roman" pitchFamily="18" charset="0"/>
                </a:rPr>
                <a:t>принтер</a:t>
              </a:r>
              <a:endParaRPr lang="ru-RU" sz="3200" b="1">
                <a:solidFill>
                  <a:srgbClr val="FF0000"/>
                </a:solidFill>
                <a:latin typeface="Times New Roman" pitchFamily="18" charset="0"/>
              </a:endParaRPr>
            </a:p>
          </p:txBody>
        </p:sp>
      </p:grpSp>
      <p:grpSp>
        <p:nvGrpSpPr>
          <p:cNvPr id="9" name="Group 10"/>
          <p:cNvGrpSpPr>
            <a:grpSpLocks/>
          </p:cNvGrpSpPr>
          <p:nvPr/>
        </p:nvGrpSpPr>
        <p:grpSpPr bwMode="auto">
          <a:xfrm>
            <a:off x="6227763" y="3573463"/>
            <a:ext cx="2568575" cy="2879725"/>
            <a:chOff x="2880" y="2659"/>
            <a:chExt cx="907" cy="1360"/>
          </a:xfrm>
        </p:grpSpPr>
        <p:pic>
          <p:nvPicPr>
            <p:cNvPr id="10" name="Picture 11" descr="шар1"/>
            <p:cNvPicPr>
              <a:picLocks noChangeAspect="1" noChangeArrowheads="1"/>
            </p:cNvPicPr>
            <p:nvPr/>
          </p:nvPicPr>
          <p:blipFill>
            <a:blip r:embed="rId4">
              <a:clrChange>
                <a:clrFrom>
                  <a:srgbClr val="FFFFFF"/>
                </a:clrFrom>
                <a:clrTo>
                  <a:srgbClr val="FFFFFF">
                    <a:alpha val="0"/>
                  </a:srgbClr>
                </a:clrTo>
              </a:clrChange>
            </a:blip>
            <a:srcRect l="29228" t="17792" r="36548" b="26216"/>
            <a:stretch>
              <a:fillRect/>
            </a:stretch>
          </p:blipFill>
          <p:spPr bwMode="auto">
            <a:xfrm>
              <a:off x="2880" y="2659"/>
              <a:ext cx="907" cy="1360"/>
            </a:xfrm>
            <a:prstGeom prst="rect">
              <a:avLst/>
            </a:prstGeom>
            <a:noFill/>
            <a:ln w="9525">
              <a:noFill/>
              <a:miter lim="800000"/>
              <a:headEnd/>
              <a:tailEnd/>
            </a:ln>
          </p:spPr>
        </p:pic>
        <p:sp>
          <p:nvSpPr>
            <p:cNvPr id="11" name="Text Box 12"/>
            <p:cNvSpPr txBox="1">
              <a:spLocks noChangeArrowheads="1"/>
            </p:cNvSpPr>
            <p:nvPr/>
          </p:nvSpPr>
          <p:spPr bwMode="auto">
            <a:xfrm>
              <a:off x="3061" y="3113"/>
              <a:ext cx="545" cy="274"/>
            </a:xfrm>
            <a:prstGeom prst="rect">
              <a:avLst/>
            </a:prstGeom>
            <a:noFill/>
            <a:ln w="9525">
              <a:noFill/>
              <a:miter lim="800000"/>
              <a:headEnd/>
              <a:tailEnd/>
            </a:ln>
            <a:effectLst/>
          </p:spPr>
          <p:txBody>
            <a:bodyPr>
              <a:spAutoFit/>
            </a:bodyPr>
            <a:lstStyle/>
            <a:p>
              <a:pPr algn="ctr">
                <a:spcBef>
                  <a:spcPct val="50000"/>
                </a:spcBef>
              </a:pPr>
              <a:r>
                <a:rPr lang="ru-RU" sz="3200" b="1">
                  <a:solidFill>
                    <a:schemeClr val="bg1"/>
                  </a:solidFill>
                  <a:latin typeface="Times New Roman" pitchFamily="18" charset="0"/>
                </a:rPr>
                <a:t>сканер</a:t>
              </a:r>
            </a:p>
          </p:txBody>
        </p:sp>
      </p:grpSp>
      <p:grpSp>
        <p:nvGrpSpPr>
          <p:cNvPr id="12" name="Group 13"/>
          <p:cNvGrpSpPr>
            <a:grpSpLocks/>
          </p:cNvGrpSpPr>
          <p:nvPr/>
        </p:nvGrpSpPr>
        <p:grpSpPr bwMode="auto">
          <a:xfrm>
            <a:off x="3563938" y="1196975"/>
            <a:ext cx="2444750" cy="2601913"/>
            <a:chOff x="3742" y="2840"/>
            <a:chExt cx="907" cy="1134"/>
          </a:xfrm>
        </p:grpSpPr>
        <p:pic>
          <p:nvPicPr>
            <p:cNvPr id="13" name="Picture 14" descr="шар3"/>
            <p:cNvPicPr>
              <a:picLocks noChangeAspect="1" noChangeArrowheads="1"/>
            </p:cNvPicPr>
            <p:nvPr/>
          </p:nvPicPr>
          <p:blipFill>
            <a:blip r:embed="rId5">
              <a:clrChange>
                <a:clrFrom>
                  <a:srgbClr val="FFFFFF"/>
                </a:clrFrom>
                <a:clrTo>
                  <a:srgbClr val="FFFFFF">
                    <a:alpha val="0"/>
                  </a:srgbClr>
                </a:clrTo>
              </a:clrChange>
            </a:blip>
            <a:srcRect l="36623" t="22786" r="29193" b="24529"/>
            <a:stretch>
              <a:fillRect/>
            </a:stretch>
          </p:blipFill>
          <p:spPr bwMode="auto">
            <a:xfrm rot="577554">
              <a:off x="3742" y="2840"/>
              <a:ext cx="907" cy="1134"/>
            </a:xfrm>
            <a:prstGeom prst="rect">
              <a:avLst/>
            </a:prstGeom>
            <a:noFill/>
            <a:ln>
              <a:noFill/>
            </a:ln>
            <a:effectLst/>
          </p:spPr>
        </p:pic>
        <p:sp>
          <p:nvSpPr>
            <p:cNvPr id="14" name="Text Box 15"/>
            <p:cNvSpPr txBox="1">
              <a:spLocks noChangeArrowheads="1"/>
            </p:cNvSpPr>
            <p:nvPr/>
          </p:nvSpPr>
          <p:spPr bwMode="auto">
            <a:xfrm>
              <a:off x="3923" y="3203"/>
              <a:ext cx="545" cy="253"/>
            </a:xfrm>
            <a:prstGeom prst="rect">
              <a:avLst/>
            </a:prstGeom>
            <a:noFill/>
            <a:ln w="9525">
              <a:noFill/>
              <a:miter lim="800000"/>
              <a:headEnd/>
              <a:tailEnd/>
            </a:ln>
            <a:effectLst/>
          </p:spPr>
          <p:txBody>
            <a:bodyPr>
              <a:spAutoFit/>
            </a:bodyPr>
            <a:lstStyle/>
            <a:p>
              <a:pPr algn="ctr">
                <a:spcBef>
                  <a:spcPct val="50000"/>
                </a:spcBef>
              </a:pPr>
              <a:r>
                <a:rPr lang="kk-KZ" sz="3200" b="1" smtClean="0">
                  <a:solidFill>
                    <a:srgbClr val="FF0000"/>
                  </a:solidFill>
                  <a:latin typeface="Times New Roman" pitchFamily="18" charset="0"/>
                </a:rPr>
                <a:t>модем</a:t>
              </a:r>
              <a:endParaRPr lang="ru-RU" sz="3200" b="1" dirty="0">
                <a:solidFill>
                  <a:srgbClr val="FF0000"/>
                </a:solidFill>
                <a:latin typeface="Times New Roman" pitchFamily="18" charset="0"/>
              </a:endParaRPr>
            </a:p>
          </p:txBody>
        </p:sp>
      </p:grpSp>
      <p:grpSp>
        <p:nvGrpSpPr>
          <p:cNvPr id="15" name="Group 16"/>
          <p:cNvGrpSpPr>
            <a:grpSpLocks/>
          </p:cNvGrpSpPr>
          <p:nvPr/>
        </p:nvGrpSpPr>
        <p:grpSpPr bwMode="auto">
          <a:xfrm>
            <a:off x="3924300" y="3789363"/>
            <a:ext cx="2447925" cy="2565400"/>
            <a:chOff x="4604" y="2750"/>
            <a:chExt cx="907" cy="1253"/>
          </a:xfrm>
        </p:grpSpPr>
        <p:pic>
          <p:nvPicPr>
            <p:cNvPr id="16" name="Picture 17" descr="шар2"/>
            <p:cNvPicPr>
              <a:picLocks noChangeAspect="1" noChangeArrowheads="1"/>
            </p:cNvPicPr>
            <p:nvPr/>
          </p:nvPicPr>
          <p:blipFill>
            <a:blip r:embed="rId2">
              <a:clrChange>
                <a:clrFrom>
                  <a:srgbClr val="FFFFFF"/>
                </a:clrFrom>
                <a:clrTo>
                  <a:srgbClr val="FFFFFF">
                    <a:alpha val="0"/>
                  </a:srgbClr>
                </a:clrTo>
              </a:clrChange>
            </a:blip>
            <a:srcRect l="29251" t="9651" r="36565" b="37737"/>
            <a:stretch>
              <a:fillRect/>
            </a:stretch>
          </p:blipFill>
          <p:spPr bwMode="auto">
            <a:xfrm rot="-1051907">
              <a:off x="4604" y="2750"/>
              <a:ext cx="907" cy="1253"/>
            </a:xfrm>
            <a:prstGeom prst="rect">
              <a:avLst/>
            </a:prstGeom>
            <a:noFill/>
            <a:ln w="9525">
              <a:noFill/>
              <a:miter lim="800000"/>
              <a:headEnd/>
              <a:tailEnd/>
            </a:ln>
          </p:spPr>
        </p:pic>
        <p:sp>
          <p:nvSpPr>
            <p:cNvPr id="17" name="Text Box 18"/>
            <p:cNvSpPr txBox="1">
              <a:spLocks noChangeArrowheads="1"/>
            </p:cNvSpPr>
            <p:nvPr/>
          </p:nvSpPr>
          <p:spPr bwMode="auto">
            <a:xfrm>
              <a:off x="4785" y="3158"/>
              <a:ext cx="545" cy="283"/>
            </a:xfrm>
            <a:prstGeom prst="rect">
              <a:avLst/>
            </a:prstGeom>
            <a:noFill/>
            <a:ln w="9525">
              <a:noFill/>
              <a:miter lim="800000"/>
              <a:headEnd/>
              <a:tailEnd/>
            </a:ln>
            <a:effectLst/>
          </p:spPr>
          <p:txBody>
            <a:bodyPr>
              <a:spAutoFit/>
            </a:bodyPr>
            <a:lstStyle/>
            <a:p>
              <a:pPr algn="ctr">
                <a:spcBef>
                  <a:spcPct val="50000"/>
                </a:spcBef>
              </a:pPr>
              <a:r>
                <a:rPr lang="ru-RU" sz="3200" b="1">
                  <a:solidFill>
                    <a:srgbClr val="FF0000"/>
                  </a:solidFill>
                  <a:latin typeface="Times New Roman" pitchFamily="18" charset="0"/>
                </a:rPr>
                <a:t>диск</a:t>
              </a:r>
            </a:p>
          </p:txBody>
        </p:sp>
      </p:grpSp>
      <p:grpSp>
        <p:nvGrpSpPr>
          <p:cNvPr id="18" name="Group 19"/>
          <p:cNvGrpSpPr>
            <a:grpSpLocks/>
          </p:cNvGrpSpPr>
          <p:nvPr/>
        </p:nvGrpSpPr>
        <p:grpSpPr bwMode="auto">
          <a:xfrm>
            <a:off x="142844" y="428604"/>
            <a:ext cx="3022600" cy="3168650"/>
            <a:chOff x="113" y="2750"/>
            <a:chExt cx="907" cy="1360"/>
          </a:xfrm>
        </p:grpSpPr>
        <p:pic>
          <p:nvPicPr>
            <p:cNvPr id="19" name="Picture 20" descr="шар1"/>
            <p:cNvPicPr>
              <a:picLocks noChangeAspect="1" noChangeArrowheads="1"/>
            </p:cNvPicPr>
            <p:nvPr/>
          </p:nvPicPr>
          <p:blipFill>
            <a:blip r:embed="rId4">
              <a:clrChange>
                <a:clrFrom>
                  <a:srgbClr val="FFFFFF"/>
                </a:clrFrom>
                <a:clrTo>
                  <a:srgbClr val="FFFFFF">
                    <a:alpha val="0"/>
                  </a:srgbClr>
                </a:clrTo>
              </a:clrChange>
            </a:blip>
            <a:srcRect l="29228" t="17792" r="36548" b="26216"/>
            <a:stretch>
              <a:fillRect/>
            </a:stretch>
          </p:blipFill>
          <p:spPr bwMode="auto">
            <a:xfrm rot="-1013871">
              <a:off x="113" y="2750"/>
              <a:ext cx="907" cy="1360"/>
            </a:xfrm>
            <a:prstGeom prst="rect">
              <a:avLst/>
            </a:prstGeom>
            <a:noFill/>
            <a:ln w="9525">
              <a:noFill/>
              <a:miter lim="800000"/>
              <a:headEnd/>
              <a:tailEnd/>
            </a:ln>
          </p:spPr>
        </p:pic>
        <p:sp>
          <p:nvSpPr>
            <p:cNvPr id="20" name="Text Box 21"/>
            <p:cNvSpPr txBox="1">
              <a:spLocks noChangeArrowheads="1"/>
            </p:cNvSpPr>
            <p:nvPr/>
          </p:nvSpPr>
          <p:spPr bwMode="auto">
            <a:xfrm>
              <a:off x="249" y="3203"/>
              <a:ext cx="545" cy="249"/>
            </a:xfrm>
            <a:prstGeom prst="rect">
              <a:avLst/>
            </a:prstGeom>
            <a:noFill/>
            <a:ln w="9525">
              <a:noFill/>
              <a:miter lim="800000"/>
              <a:headEnd/>
              <a:tailEnd/>
            </a:ln>
            <a:effectLst/>
          </p:spPr>
          <p:txBody>
            <a:bodyPr>
              <a:spAutoFit/>
            </a:bodyPr>
            <a:lstStyle/>
            <a:p>
              <a:pPr algn="ctr">
                <a:spcBef>
                  <a:spcPct val="50000"/>
                </a:spcBef>
              </a:pPr>
              <a:r>
                <a:rPr lang="ru-RU" sz="3200" b="1">
                  <a:solidFill>
                    <a:schemeClr val="bg1"/>
                  </a:solidFill>
                  <a:latin typeface="Times New Roman" pitchFamily="18" charset="0"/>
                </a:rPr>
                <a:t>монитор</a:t>
              </a:r>
            </a:p>
          </p:txBody>
        </p:sp>
      </p:grpSp>
      <p:sp>
        <p:nvSpPr>
          <p:cNvPr id="21" name="AutoShape 22">
            <a:hlinkClick r:id="" action="ppaction://hlinkshowjump?jump=nextslide"/>
            <a:hlinkHover r:id="" action="ppaction://noaction" highlightClick="1"/>
          </p:cNvPr>
          <p:cNvSpPr>
            <a:spLocks noChangeArrowheads="1"/>
          </p:cNvSpPr>
          <p:nvPr/>
        </p:nvSpPr>
        <p:spPr bwMode="auto">
          <a:xfrm>
            <a:off x="6804025" y="5876925"/>
            <a:ext cx="2160588" cy="981075"/>
          </a:xfrm>
          <a:prstGeom prst="rightArrow">
            <a:avLst>
              <a:gd name="adj1" fmla="val 56991"/>
              <a:gd name="adj2" fmla="val 52426"/>
            </a:avLst>
          </a:prstGeom>
          <a:gradFill rotWithShape="1">
            <a:gsLst>
              <a:gs pos="0">
                <a:srgbClr val="FF0000"/>
              </a:gs>
              <a:gs pos="50000">
                <a:srgbClr val="FF66FF"/>
              </a:gs>
              <a:gs pos="100000">
                <a:srgbClr val="FF0000"/>
              </a:gs>
            </a:gsLst>
            <a:lin ang="0" scaled="1"/>
          </a:gradFill>
          <a:ln w="9525">
            <a:solidFill>
              <a:schemeClr val="tx1"/>
            </a:solidFill>
            <a:miter lim="800000"/>
            <a:headEnd/>
            <a:tailEnd/>
          </a:ln>
          <a:effectLst/>
        </p:spPr>
        <p:txBody>
          <a:bodyPr wrap="none" anchor="ctr"/>
          <a:lstStyle/>
          <a:p>
            <a:pPr algn="ctr"/>
            <a:r>
              <a:rPr lang="ru-RU">
                <a:solidFill>
                  <a:schemeClr val="bg1"/>
                </a:solidFill>
              </a:rPr>
              <a:t>Келесі жаттығу</a:t>
            </a:r>
          </a:p>
        </p:txBody>
      </p:sp>
      <p:pic>
        <p:nvPicPr>
          <p:cNvPr id="22" name="Picture 23" descr="mamont[1]"/>
          <p:cNvPicPr>
            <a:picLocks noChangeAspect="1" noChangeArrowheads="1"/>
          </p:cNvPicPr>
          <p:nvPr/>
        </p:nvPicPr>
        <p:blipFill>
          <a:blip r:embed="rId6"/>
          <a:srcRect/>
          <a:stretch>
            <a:fillRect/>
          </a:stretch>
        </p:blipFill>
        <p:spPr bwMode="auto">
          <a:xfrm>
            <a:off x="0" y="5438775"/>
            <a:ext cx="1492250" cy="1419225"/>
          </a:xfrm>
          <a:prstGeom prst="rect">
            <a:avLst/>
          </a:prstGeom>
          <a:noFill/>
          <a:ln w="9525">
            <a:noFill/>
            <a:miter lim="800000"/>
            <a:headEnd/>
            <a:tailEnd/>
          </a:ln>
        </p:spPr>
      </p:pic>
      <p:sp>
        <p:nvSpPr>
          <p:cNvPr id="23" name="WordArt 24"/>
          <p:cNvSpPr>
            <a:spLocks noChangeArrowheads="1" noChangeShapeType="1" noTextEdit="1"/>
          </p:cNvSpPr>
          <p:nvPr/>
        </p:nvSpPr>
        <p:spPr bwMode="auto">
          <a:xfrm>
            <a:off x="250825" y="4941888"/>
            <a:ext cx="647700" cy="819150"/>
          </a:xfrm>
          <a:prstGeom prst="rect">
            <a:avLst/>
          </a:prstGeom>
        </p:spPr>
        <p:txBody>
          <a:bodyPr wrap="none" fromWordArt="1">
            <a:prstTxWarp prst="textPlain">
              <a:avLst>
                <a:gd name="adj" fmla="val 50000"/>
              </a:avLst>
            </a:prstTxWarp>
          </a:bodyPr>
          <a:lstStyle/>
          <a:p>
            <a:pPr algn="ctr"/>
            <a:r>
              <a:rPr lang="ru-RU" sz="3600"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500"/>
                                        <p:tgtEl>
                                          <p:spTgt spid="18"/>
                                        </p:tgtEl>
                                        <p:attrNameLst>
                                          <p:attrName>ppt_x</p:attrName>
                                        </p:attrNameLst>
                                      </p:cBhvr>
                                      <p:tavLst>
                                        <p:tav tm="0">
                                          <p:val>
                                            <p:strVal val="ppt_x"/>
                                          </p:val>
                                        </p:tav>
                                        <p:tav tm="100000">
                                          <p:val>
                                            <p:strVal val="ppt_x"/>
                                          </p:val>
                                        </p:tav>
                                      </p:tavLst>
                                    </p:anim>
                                    <p:anim calcmode="lin" valueType="num">
                                      <p:cBhvr additive="base">
                                        <p:cTn id="7" dur="500"/>
                                        <p:tgtEl>
                                          <p:spTgt spid="18"/>
                                        </p:tgtEl>
                                        <p:attrNameLst>
                                          <p:attrName>ppt_y</p:attrName>
                                        </p:attrNameLst>
                                      </p:cBhvr>
                                      <p:tavLst>
                                        <p:tav tm="0">
                                          <p:val>
                                            <p:strVal val="ppt_y"/>
                                          </p:val>
                                        </p:tav>
                                        <p:tav tm="100000">
                                          <p:val>
                                            <p:strVal val="0-ppt_h/2"/>
                                          </p:val>
                                        </p:tav>
                                      </p:tavLst>
                                    </p:anim>
                                    <p:set>
                                      <p:cBhvr>
                                        <p:cTn id="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2" presetClass="exit" presetSubtype="1" fill="hold" nodeType="clickEffect">
                                  <p:stCondLst>
                                    <p:cond delay="0"/>
                                  </p:stCondLst>
                                  <p:childTnLst>
                                    <p:anim calcmode="lin" valueType="num">
                                      <p:cBhvr additive="base">
                                        <p:cTn id="13" dur="500"/>
                                        <p:tgtEl>
                                          <p:spTgt spid="18"/>
                                        </p:tgtEl>
                                        <p:attrNameLst>
                                          <p:attrName>ppt_x</p:attrName>
                                        </p:attrNameLst>
                                      </p:cBhvr>
                                      <p:tavLst>
                                        <p:tav tm="0">
                                          <p:val>
                                            <p:strVal val="ppt_x"/>
                                          </p:val>
                                        </p:tav>
                                        <p:tav tm="100000">
                                          <p:val>
                                            <p:strVal val="ppt_x"/>
                                          </p:val>
                                        </p:tav>
                                      </p:tavLst>
                                    </p:anim>
                                    <p:anim calcmode="lin" valueType="num">
                                      <p:cBhvr additive="base">
                                        <p:cTn id="14" dur="500"/>
                                        <p:tgtEl>
                                          <p:spTgt spid="18"/>
                                        </p:tgtEl>
                                        <p:attrNameLst>
                                          <p:attrName>ppt_y</p:attrName>
                                        </p:attrNameLst>
                                      </p:cBhvr>
                                      <p:tavLst>
                                        <p:tav tm="0">
                                          <p:val>
                                            <p:strVal val="ppt_y"/>
                                          </p:val>
                                        </p:tav>
                                        <p:tav tm="100000">
                                          <p:val>
                                            <p:strVal val="0-ppt_h/2"/>
                                          </p:val>
                                        </p:tav>
                                      </p:tavLst>
                                    </p:anim>
                                    <p:set>
                                      <p:cBhvr>
                                        <p:cTn id="15" dur="1" fill="hold">
                                          <p:stCondLst>
                                            <p:cond delay="499"/>
                                          </p:stCondLst>
                                        </p:cTn>
                                        <p:tgtEl>
                                          <p:spTgt spid="1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0"/>
                                  </p:stCondLst>
                                  <p:childTnLst>
                                    <p:set>
                                      <p:cBhvr rctx="PPT">
                                        <p:cTn id="19" dur="indefinite"/>
                                        <p:tgtEl>
                                          <p:spTgt spid="3"/>
                                        </p:tgtEl>
                                        <p:attrNameLst>
                                          <p:attrName>style.opacity</p:attrName>
                                        </p:attrNameLst>
                                      </p:cBhvr>
                                      <p:to>
                                        <p:strVal val="0.5"/>
                                      </p:to>
                                    </p:set>
                                    <p:animEffect filter="image" prLst="opacity: 0.5">
                                      <p:cBhvr rctx="IE">
                                        <p:cTn id="20" dur="indefinite"/>
                                        <p:tgtEl>
                                          <p:spTgt spid="3"/>
                                        </p:tgtEl>
                                      </p:cBhvr>
                                    </p:animEffect>
                                  </p:childTnLst>
                                </p:cTn>
                              </p:par>
                            </p:childTnLst>
                          </p:cTn>
                        </p:par>
                      </p:childTnLst>
                    </p:cTn>
                  </p:par>
                </p:childTnLst>
              </p:cTn>
              <p:nextCondLst>
                <p:cond evt="onClick" delay="0">
                  <p:tgtEl>
                    <p:spTgt spid="3"/>
                  </p:tgtEl>
                </p:cond>
              </p:nextCondLst>
            </p:seq>
            <p:seq concurrent="1" nextAc="seek">
              <p:cTn id="21" restart="whenNotActive" fill="hold" evtFilter="cancelBubble" nodeType="interactiveSeq">
                <p:stCondLst>
                  <p:cond evt="onClick" delay="0">
                    <p:tgtEl>
                      <p:spTgt spid="9"/>
                    </p:tgtEl>
                  </p:cond>
                </p:stCondLst>
                <p:endSync evt="end" delay="0">
                  <p:rtn val="all"/>
                </p:endSync>
                <p:childTnLst>
                  <p:par>
                    <p:cTn id="22" fill="hold">
                      <p:stCondLst>
                        <p:cond delay="indefinite"/>
                      </p:stCondLst>
                      <p:childTnLst>
                        <p:par>
                          <p:cTn id="23" fill="hold">
                            <p:stCondLst>
                              <p:cond delay="0"/>
                            </p:stCondLst>
                            <p:childTnLst>
                              <p:par>
                                <p:cTn id="24" presetID="9" presetClass="emph" presetSubtype="0" nodeType="clickEffect">
                                  <p:stCondLst>
                                    <p:cond delay="0"/>
                                  </p:stCondLst>
                                  <p:childTnLst>
                                    <p:set>
                                      <p:cBhvr rctx="PPT">
                                        <p:cTn id="25" dur="indefinite"/>
                                        <p:tgtEl>
                                          <p:spTgt spid="9"/>
                                        </p:tgtEl>
                                        <p:attrNameLst>
                                          <p:attrName>style.opacity</p:attrName>
                                        </p:attrNameLst>
                                      </p:cBhvr>
                                      <p:to>
                                        <p:strVal val="0.5"/>
                                      </p:to>
                                    </p:set>
                                    <p:animEffect filter="image" prLst="opacity: 0.5">
                                      <p:cBhvr rctx="IE">
                                        <p:cTn id="26" dur="indefinite"/>
                                        <p:tgtEl>
                                          <p:spTgt spid="9"/>
                                        </p:tgtEl>
                                      </p:cBhvr>
                                    </p:animEffect>
                                  </p:childTnLst>
                                </p:cTn>
                              </p:par>
                            </p:childTnLst>
                          </p:cTn>
                        </p:par>
                      </p:childTnLst>
                    </p:cTn>
                  </p:par>
                </p:childTnLst>
              </p:cTn>
              <p:nextCondLst>
                <p:cond evt="onClick" delay="0">
                  <p:tgtEl>
                    <p:spTgt spid="9"/>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9" presetClass="emph" presetSubtype="0" nodeType="clickEffect">
                                  <p:stCondLst>
                                    <p:cond delay="0"/>
                                  </p:stCondLst>
                                  <p:childTnLst>
                                    <p:set>
                                      <p:cBhvr rctx="PPT">
                                        <p:cTn id="31" dur="indefinite"/>
                                        <p:tgtEl>
                                          <p:spTgt spid="15"/>
                                        </p:tgtEl>
                                        <p:attrNameLst>
                                          <p:attrName>style.opacity</p:attrName>
                                        </p:attrNameLst>
                                      </p:cBhvr>
                                      <p:to>
                                        <p:strVal val="0.5"/>
                                      </p:to>
                                    </p:set>
                                    <p:animEffect filter="image" prLst="opacity: 0.5">
                                      <p:cBhvr rctx="IE">
                                        <p:cTn id="32" dur="indefinite"/>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mph" presetSubtype="0" nodeType="clickEffect">
                                  <p:stCondLst>
                                    <p:cond delay="0"/>
                                  </p:stCondLst>
                                  <p:childTnLst>
                                    <p:set>
                                      <p:cBhvr rctx="PPT">
                                        <p:cTn id="36" dur="indefinite"/>
                                        <p:tgtEl>
                                          <p:spTgt spid="12"/>
                                        </p:tgtEl>
                                        <p:attrNameLst>
                                          <p:attrName>style.opacity</p:attrName>
                                        </p:attrNameLst>
                                      </p:cBhvr>
                                      <p:to>
                                        <p:strVal val="0.5"/>
                                      </p:to>
                                    </p:set>
                                    <p:animEffect filter="image" prLst="opacity: 0.5">
                                      <p:cBhvr rctx="IE">
                                        <p:cTn id="37" dur="indefinite"/>
                                        <p:tgtEl>
                                          <p:spTgt spid="12"/>
                                        </p:tgtEl>
                                      </p:cBhvr>
                                    </p:animEffect>
                                  </p:childTnLst>
                                </p:cTn>
                              </p:par>
                            </p:childTnLst>
                          </p:cTn>
                        </p:par>
                      </p:childTnLst>
                    </p:cTn>
                  </p:par>
                </p:childTnLst>
              </p:cTn>
              <p:nextCondLst>
                <p:cond evt="onClick" delay="0">
                  <p:tgtEl>
                    <p:spTgt spid="15"/>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1075</TotalTime>
  <Words>1125</Words>
  <Application>Microsoft Office PowerPoint</Application>
  <PresentationFormat>Экран (4:3)</PresentationFormat>
  <Paragraphs>311</Paragraphs>
  <Slides>40</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40</vt:i4>
      </vt:variant>
    </vt:vector>
  </HeadingPairs>
  <TitlesOfParts>
    <vt:vector size="42" baseType="lpstr">
      <vt:lpstr>Солнцестояние</vt:lpstr>
      <vt:lpstr>Документ WordPad</vt:lpstr>
      <vt:lpstr>Слайд 1</vt:lpstr>
      <vt:lpstr>Слайд 2</vt:lpstr>
      <vt:lpstr>Слайд 3</vt:lpstr>
      <vt:lpstr>Слайд 4</vt:lpstr>
      <vt:lpstr>Сабақ барысы: </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Тест</vt:lpstr>
      <vt:lpstr>Жауабы:</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Үйге тапсырма: Тусінік айту, пернетақтаның макетін жасап келу</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123</cp:lastModifiedBy>
  <cp:revision>87</cp:revision>
  <dcterms:created xsi:type="dcterms:W3CDTF">2011-11-16T05:39:35Z</dcterms:created>
  <dcterms:modified xsi:type="dcterms:W3CDTF">2016-05-13T04:13:29Z</dcterms:modified>
</cp:coreProperties>
</file>